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7772400" cy="10909300"/>
  <p:notesSz cx="7772400" cy="109093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937" y="436372"/>
            <a:ext cx="7000875" cy="1745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Relationship Id="rId3" Type="http://schemas.openxmlformats.org/officeDocument/2006/relationships/image" Target="../media/image6.jpg"/><Relationship Id="rId4" Type="http://schemas.openxmlformats.org/officeDocument/2006/relationships/image" Target="../media/image7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755" y="10226737"/>
            <a:ext cx="194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31F20"/>
                </a:solidFill>
                <a:latin typeface="Arial"/>
                <a:cs typeface="Arial"/>
              </a:rPr>
              <a:t>14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29360" y="10259758"/>
            <a:ext cx="0" cy="648335"/>
          </a:xfrm>
          <a:custGeom>
            <a:avLst/>
            <a:gdLst/>
            <a:ahLst/>
            <a:cxnLst/>
            <a:rect l="l" t="t" r="r" b="b"/>
            <a:pathLst>
              <a:path w="0" h="648334">
                <a:moveTo>
                  <a:pt x="0" y="0"/>
                </a:moveTo>
                <a:lnTo>
                  <a:pt x="0" y="648246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96668" y="111925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 h="0">
                <a:moveTo>
                  <a:pt x="0" y="0"/>
                </a:moveTo>
                <a:lnTo>
                  <a:pt x="3143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78152" y="154673"/>
            <a:ext cx="50165" cy="0"/>
          </a:xfrm>
          <a:custGeom>
            <a:avLst/>
            <a:gdLst/>
            <a:ahLst/>
            <a:cxnLst/>
            <a:rect l="l" t="t" r="r" b="b"/>
            <a:pathLst>
              <a:path w="50165" h="0">
                <a:moveTo>
                  <a:pt x="0" y="0"/>
                </a:moveTo>
                <a:lnTo>
                  <a:pt x="49950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83056" y="143040"/>
            <a:ext cx="0" cy="54610"/>
          </a:xfrm>
          <a:custGeom>
            <a:avLst/>
            <a:gdLst/>
            <a:ahLst/>
            <a:cxnLst/>
            <a:rect l="l" t="t" r="r" b="b"/>
            <a:pathLst>
              <a:path w="0" h="54610">
                <a:moveTo>
                  <a:pt x="0" y="0"/>
                </a:moveTo>
                <a:lnTo>
                  <a:pt x="0" y="54355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25792" y="736"/>
            <a:ext cx="0" cy="26034"/>
          </a:xfrm>
          <a:custGeom>
            <a:avLst/>
            <a:gdLst/>
            <a:ahLst/>
            <a:cxnLst/>
            <a:rect l="l" t="t" r="r" b="b"/>
            <a:pathLst>
              <a:path w="0" h="26034">
                <a:moveTo>
                  <a:pt x="0" y="0"/>
                </a:moveTo>
                <a:lnTo>
                  <a:pt x="0" y="25649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25792" y="45347"/>
            <a:ext cx="0" cy="152400"/>
          </a:xfrm>
          <a:custGeom>
            <a:avLst/>
            <a:gdLst/>
            <a:ahLst/>
            <a:cxnLst/>
            <a:rect l="l" t="t" r="r" b="b"/>
            <a:pathLst>
              <a:path w="0" h="152400">
                <a:moveTo>
                  <a:pt x="0" y="0"/>
                </a:moveTo>
                <a:lnTo>
                  <a:pt x="0" y="152048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80909" y="197396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0" y="0"/>
                </a:moveTo>
                <a:lnTo>
                  <a:pt x="47194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25857" y="2647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576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25792" y="69202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25792" y="111925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25792" y="154673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110373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67638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024902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82179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96708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53986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11250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68515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153109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939444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25792" y="197396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25792" y="736"/>
            <a:ext cx="0" cy="26034"/>
          </a:xfrm>
          <a:custGeom>
            <a:avLst/>
            <a:gdLst/>
            <a:ahLst/>
            <a:cxnLst/>
            <a:rect l="l" t="t" r="r" b="b"/>
            <a:pathLst>
              <a:path w="0" h="26034">
                <a:moveTo>
                  <a:pt x="0" y="0"/>
                </a:moveTo>
                <a:lnTo>
                  <a:pt x="0" y="25649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25792" y="45347"/>
            <a:ext cx="0" cy="152400"/>
          </a:xfrm>
          <a:custGeom>
            <a:avLst/>
            <a:gdLst/>
            <a:ahLst/>
            <a:cxnLst/>
            <a:rect l="l" t="t" r="r" b="b"/>
            <a:pathLst>
              <a:path w="0" h="152400">
                <a:moveTo>
                  <a:pt x="0" y="0"/>
                </a:moveTo>
                <a:lnTo>
                  <a:pt x="0" y="152048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153109" y="2647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153109" y="69202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153109" y="111925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153109" y="154673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537690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494967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452232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409509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324025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281315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238580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195832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580438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366761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153109" y="197396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153109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580438" y="2647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580438" y="69202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580438" y="111925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580438" y="154673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964994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922284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879549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836826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751355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708619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665884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623148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007742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794090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580438" y="197396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580438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007742" y="26479"/>
            <a:ext cx="199390" cy="0"/>
          </a:xfrm>
          <a:custGeom>
            <a:avLst/>
            <a:gdLst/>
            <a:ahLst/>
            <a:cxnLst/>
            <a:rect l="l" t="t" r="r" b="b"/>
            <a:pathLst>
              <a:path w="199389" h="0">
                <a:moveTo>
                  <a:pt x="0" y="0"/>
                </a:moveTo>
                <a:lnTo>
                  <a:pt x="19918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007742" y="69202"/>
            <a:ext cx="191770" cy="0"/>
          </a:xfrm>
          <a:custGeom>
            <a:avLst/>
            <a:gdLst/>
            <a:ahLst/>
            <a:cxnLst/>
            <a:rect l="l" t="t" r="r" b="b"/>
            <a:pathLst>
              <a:path w="191769" h="0">
                <a:moveTo>
                  <a:pt x="0" y="0"/>
                </a:moveTo>
                <a:lnTo>
                  <a:pt x="19142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007742" y="111925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 h="0">
                <a:moveTo>
                  <a:pt x="0" y="0"/>
                </a:moveTo>
                <a:lnTo>
                  <a:pt x="183656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2007742" y="154673"/>
            <a:ext cx="175895" cy="0"/>
          </a:xfrm>
          <a:custGeom>
            <a:avLst/>
            <a:gdLst/>
            <a:ahLst/>
            <a:cxnLst/>
            <a:rect l="l" t="t" r="r" b="b"/>
            <a:pathLst>
              <a:path w="175894" h="0">
                <a:moveTo>
                  <a:pt x="0" y="0"/>
                </a:moveTo>
                <a:lnTo>
                  <a:pt x="175887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2178672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135949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2093214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2050478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007742" y="197396"/>
            <a:ext cx="179705" cy="0"/>
          </a:xfrm>
          <a:custGeom>
            <a:avLst/>
            <a:gdLst/>
            <a:ahLst/>
            <a:cxnLst/>
            <a:rect l="l" t="t" r="r" b="b"/>
            <a:pathLst>
              <a:path w="179705" h="0">
                <a:moveTo>
                  <a:pt x="0" y="0"/>
                </a:moveTo>
                <a:lnTo>
                  <a:pt x="179387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007742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657011" y="453783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109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33508" y="496519"/>
            <a:ext cx="94615" cy="0"/>
          </a:xfrm>
          <a:custGeom>
            <a:avLst/>
            <a:gdLst/>
            <a:ahLst/>
            <a:cxnLst/>
            <a:rect l="l" t="t" r="r" b="b"/>
            <a:pathLst>
              <a:path w="94615" h="0">
                <a:moveTo>
                  <a:pt x="0" y="0"/>
                </a:moveTo>
                <a:lnTo>
                  <a:pt x="94594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10529" y="539254"/>
            <a:ext cx="118110" cy="0"/>
          </a:xfrm>
          <a:custGeom>
            <a:avLst/>
            <a:gdLst/>
            <a:ahLst/>
            <a:cxnLst/>
            <a:rect l="l" t="t" r="r" b="b"/>
            <a:pathLst>
              <a:path w="118109" h="0">
                <a:moveTo>
                  <a:pt x="0" y="0"/>
                </a:moveTo>
                <a:lnTo>
                  <a:pt x="117574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31044" y="581990"/>
            <a:ext cx="97155" cy="0"/>
          </a:xfrm>
          <a:custGeom>
            <a:avLst/>
            <a:gdLst/>
            <a:ahLst/>
            <a:cxnLst/>
            <a:rect l="l" t="t" r="r" b="b"/>
            <a:pathLst>
              <a:path w="97154" h="0">
                <a:moveTo>
                  <a:pt x="0" y="0"/>
                </a:moveTo>
                <a:lnTo>
                  <a:pt x="9705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83056" y="197396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0"/>
                </a:moveTo>
                <a:lnTo>
                  <a:pt x="0" y="33288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683056" y="406423"/>
            <a:ext cx="0" cy="218440"/>
          </a:xfrm>
          <a:custGeom>
            <a:avLst/>
            <a:gdLst/>
            <a:ahLst/>
            <a:cxnLst/>
            <a:rect l="l" t="t" r="r" b="b"/>
            <a:pathLst>
              <a:path w="0" h="218440">
                <a:moveTo>
                  <a:pt x="0" y="0"/>
                </a:moveTo>
                <a:lnTo>
                  <a:pt x="0" y="21828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640321" y="484131"/>
            <a:ext cx="0" cy="117475"/>
          </a:xfrm>
          <a:custGeom>
            <a:avLst/>
            <a:gdLst/>
            <a:ahLst/>
            <a:cxnLst/>
            <a:rect l="l" t="t" r="r" b="b"/>
            <a:pathLst>
              <a:path w="0" h="117475">
                <a:moveTo>
                  <a:pt x="0" y="0"/>
                </a:moveTo>
                <a:lnTo>
                  <a:pt x="0" y="117182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679022" y="408362"/>
            <a:ext cx="49530" cy="5715"/>
          </a:xfrm>
          <a:custGeom>
            <a:avLst/>
            <a:gdLst/>
            <a:ahLst/>
            <a:cxnLst/>
            <a:rect l="l" t="t" r="r" b="b"/>
            <a:pathLst>
              <a:path w="49529" h="5715">
                <a:moveTo>
                  <a:pt x="49081" y="0"/>
                </a:moveTo>
                <a:lnTo>
                  <a:pt x="2968" y="0"/>
                </a:lnTo>
                <a:lnTo>
                  <a:pt x="0" y="5397"/>
                </a:lnTo>
                <a:lnTo>
                  <a:pt x="49081" y="5397"/>
                </a:lnTo>
                <a:lnTo>
                  <a:pt x="49081" y="0"/>
                </a:lnTo>
                <a:close/>
              </a:path>
            </a:pathLst>
          </a:custGeom>
          <a:solidFill>
            <a:srgbClr val="EBF3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683666" y="240131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0" y="0"/>
                </a:moveTo>
                <a:lnTo>
                  <a:pt x="44437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686422" y="282854"/>
            <a:ext cx="41910" cy="0"/>
          </a:xfrm>
          <a:custGeom>
            <a:avLst/>
            <a:gdLst/>
            <a:ahLst/>
            <a:cxnLst/>
            <a:rect l="l" t="t" r="r" b="b"/>
            <a:pathLst>
              <a:path w="41909" h="0">
                <a:moveTo>
                  <a:pt x="0" y="0"/>
                </a:moveTo>
                <a:lnTo>
                  <a:pt x="4168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689180" y="325602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 h="0">
                <a:moveTo>
                  <a:pt x="0" y="0"/>
                </a:moveTo>
                <a:lnTo>
                  <a:pt x="38923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691936" y="368325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 h="0">
                <a:moveTo>
                  <a:pt x="0" y="0"/>
                </a:moveTo>
                <a:lnTo>
                  <a:pt x="36167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725792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680909" y="197396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0" y="0"/>
                </a:moveTo>
                <a:lnTo>
                  <a:pt x="47194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651553" y="624713"/>
            <a:ext cx="76835" cy="0"/>
          </a:xfrm>
          <a:custGeom>
            <a:avLst/>
            <a:gdLst/>
            <a:ahLst/>
            <a:cxnLst/>
            <a:rect l="l" t="t" r="r" b="b"/>
            <a:pathLst>
              <a:path w="76834" h="0">
                <a:moveTo>
                  <a:pt x="0" y="0"/>
                </a:moveTo>
                <a:lnTo>
                  <a:pt x="76549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725792" y="453783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725792" y="49651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725792" y="539254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725792" y="581990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110373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067638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024902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982179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896708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853986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811250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768515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725792" y="411061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725792" y="240131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725792" y="282854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725792" y="325602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725792" y="368325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1153109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939444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725792" y="197396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725792" y="624713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725792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1153109" y="453783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153109" y="496519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1153109" y="539254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1153109" y="581990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1537690" y="197396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1537690" y="401332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1494967" y="197396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1494967" y="401332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1452232" y="197396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1452232" y="401332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1409509" y="197396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1409509" y="401332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1324025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1281315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1238580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1195832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1153109" y="411061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1153109" y="240131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1153109" y="282854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1153109" y="325602"/>
            <a:ext cx="230504" cy="0"/>
          </a:xfrm>
          <a:custGeom>
            <a:avLst/>
            <a:gdLst/>
            <a:ahLst/>
            <a:cxnLst/>
            <a:rect l="l" t="t" r="r" b="b"/>
            <a:pathLst>
              <a:path w="230505" h="0">
                <a:moveTo>
                  <a:pt x="0" y="0"/>
                </a:moveTo>
                <a:lnTo>
                  <a:pt x="23022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1153109" y="368325"/>
            <a:ext cx="230504" cy="0"/>
          </a:xfrm>
          <a:custGeom>
            <a:avLst/>
            <a:gdLst/>
            <a:ahLst/>
            <a:cxnLst/>
            <a:rect l="l" t="t" r="r" b="b"/>
            <a:pathLst>
              <a:path w="230505" h="0">
                <a:moveTo>
                  <a:pt x="0" y="0"/>
                </a:moveTo>
                <a:lnTo>
                  <a:pt x="23022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1580438" y="197396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1366761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1153109" y="197396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1153109" y="624713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1153109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1617891" y="453783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1617891" y="496519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1617891" y="539254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1617891" y="581990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1964994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1922284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1879549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1836826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1751355" y="197396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1751355" y="401332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1708619" y="197396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708619" y="401332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665884" y="197396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1665884" y="401332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1623148" y="197396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1623148" y="401332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617891" y="411061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580438" y="240131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1580438" y="282854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1779422" y="325602"/>
            <a:ext cx="231140" cy="0"/>
          </a:xfrm>
          <a:custGeom>
            <a:avLst/>
            <a:gdLst/>
            <a:ahLst/>
            <a:cxnLst/>
            <a:rect l="l" t="t" r="r" b="b"/>
            <a:pathLst>
              <a:path w="231139" h="0">
                <a:moveTo>
                  <a:pt x="0" y="0"/>
                </a:moveTo>
                <a:lnTo>
                  <a:pt x="230644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1779422" y="368325"/>
            <a:ext cx="231140" cy="0"/>
          </a:xfrm>
          <a:custGeom>
            <a:avLst/>
            <a:gdLst/>
            <a:ahLst/>
            <a:cxnLst/>
            <a:rect l="l" t="t" r="r" b="b"/>
            <a:pathLst>
              <a:path w="231139" h="0">
                <a:moveTo>
                  <a:pt x="0" y="0"/>
                </a:moveTo>
                <a:lnTo>
                  <a:pt x="230644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2007742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1794090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1580438" y="197396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1617891" y="624713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1580438" y="197396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2007742" y="453783"/>
            <a:ext cx="203835" cy="0"/>
          </a:xfrm>
          <a:custGeom>
            <a:avLst/>
            <a:gdLst/>
            <a:ahLst/>
            <a:cxnLst/>
            <a:rect l="l" t="t" r="r" b="b"/>
            <a:pathLst>
              <a:path w="203835" h="0">
                <a:moveTo>
                  <a:pt x="0" y="0"/>
                </a:moveTo>
                <a:lnTo>
                  <a:pt x="20372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2007742" y="496519"/>
            <a:ext cx="197485" cy="0"/>
          </a:xfrm>
          <a:custGeom>
            <a:avLst/>
            <a:gdLst/>
            <a:ahLst/>
            <a:cxnLst/>
            <a:rect l="l" t="t" r="r" b="b"/>
            <a:pathLst>
              <a:path w="197485" h="0">
                <a:moveTo>
                  <a:pt x="0" y="0"/>
                </a:moveTo>
                <a:lnTo>
                  <a:pt x="197046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2007742" y="539254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 h="0">
                <a:moveTo>
                  <a:pt x="0" y="0"/>
                </a:moveTo>
                <a:lnTo>
                  <a:pt x="19036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2007742" y="581990"/>
            <a:ext cx="180340" cy="0"/>
          </a:xfrm>
          <a:custGeom>
            <a:avLst/>
            <a:gdLst/>
            <a:ahLst/>
            <a:cxnLst/>
            <a:rect l="l" t="t" r="r" b="b"/>
            <a:pathLst>
              <a:path w="180339" h="0">
                <a:moveTo>
                  <a:pt x="0" y="0"/>
                </a:moveTo>
                <a:lnTo>
                  <a:pt x="179833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2178672" y="197396"/>
            <a:ext cx="0" cy="410845"/>
          </a:xfrm>
          <a:custGeom>
            <a:avLst/>
            <a:gdLst/>
            <a:ahLst/>
            <a:cxnLst/>
            <a:rect l="l" t="t" r="r" b="b"/>
            <a:pathLst>
              <a:path w="0" h="410845">
                <a:moveTo>
                  <a:pt x="0" y="0"/>
                </a:moveTo>
                <a:lnTo>
                  <a:pt x="0" y="41056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2135949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2093214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2050478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2007742" y="411061"/>
            <a:ext cx="210820" cy="0"/>
          </a:xfrm>
          <a:custGeom>
            <a:avLst/>
            <a:gdLst/>
            <a:ahLst/>
            <a:cxnLst/>
            <a:rect l="l" t="t" r="r" b="b"/>
            <a:pathLst>
              <a:path w="210819" h="0">
                <a:moveTo>
                  <a:pt x="0" y="0"/>
                </a:moveTo>
                <a:lnTo>
                  <a:pt x="210823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2007742" y="240131"/>
            <a:ext cx="195580" cy="0"/>
          </a:xfrm>
          <a:custGeom>
            <a:avLst/>
            <a:gdLst/>
            <a:ahLst/>
            <a:cxnLst/>
            <a:rect l="l" t="t" r="r" b="b"/>
            <a:pathLst>
              <a:path w="195580" h="0">
                <a:moveTo>
                  <a:pt x="0" y="0"/>
                </a:moveTo>
                <a:lnTo>
                  <a:pt x="195134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2007742" y="282854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5" h="0">
                <a:moveTo>
                  <a:pt x="0" y="0"/>
                </a:moveTo>
                <a:lnTo>
                  <a:pt x="210877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2007742" y="325602"/>
            <a:ext cx="224154" cy="0"/>
          </a:xfrm>
          <a:custGeom>
            <a:avLst/>
            <a:gdLst/>
            <a:ahLst/>
            <a:cxnLst/>
            <a:rect l="l" t="t" r="r" b="b"/>
            <a:pathLst>
              <a:path w="224155" h="0">
                <a:moveTo>
                  <a:pt x="0" y="0"/>
                </a:moveTo>
                <a:lnTo>
                  <a:pt x="223756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2007742" y="368325"/>
            <a:ext cx="217170" cy="0"/>
          </a:xfrm>
          <a:custGeom>
            <a:avLst/>
            <a:gdLst/>
            <a:ahLst/>
            <a:cxnLst/>
            <a:rect l="l" t="t" r="r" b="b"/>
            <a:pathLst>
              <a:path w="217169" h="0">
                <a:moveTo>
                  <a:pt x="0" y="0"/>
                </a:moveTo>
                <a:lnTo>
                  <a:pt x="217080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2221407" y="290419"/>
            <a:ext cx="0" cy="100330"/>
          </a:xfrm>
          <a:custGeom>
            <a:avLst/>
            <a:gdLst/>
            <a:ahLst/>
            <a:cxnLst/>
            <a:rect l="l" t="t" r="r" b="b"/>
            <a:pathLst>
              <a:path w="0" h="100329">
                <a:moveTo>
                  <a:pt x="0" y="0"/>
                </a:moveTo>
                <a:lnTo>
                  <a:pt x="0" y="99761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2007742" y="197396"/>
            <a:ext cx="179705" cy="0"/>
          </a:xfrm>
          <a:custGeom>
            <a:avLst/>
            <a:gdLst/>
            <a:ahLst/>
            <a:cxnLst/>
            <a:rect l="l" t="t" r="r" b="b"/>
            <a:pathLst>
              <a:path w="179705" h="0">
                <a:moveTo>
                  <a:pt x="0" y="0"/>
                </a:moveTo>
                <a:lnTo>
                  <a:pt x="179387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2007742" y="624713"/>
            <a:ext cx="165735" cy="0"/>
          </a:xfrm>
          <a:custGeom>
            <a:avLst/>
            <a:gdLst/>
            <a:ahLst/>
            <a:cxnLst/>
            <a:rect l="l" t="t" r="r" b="b"/>
            <a:pathLst>
              <a:path w="165735" h="0">
                <a:moveTo>
                  <a:pt x="0" y="0"/>
                </a:moveTo>
                <a:lnTo>
                  <a:pt x="165183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2007742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641133" y="881113"/>
            <a:ext cx="86995" cy="0"/>
          </a:xfrm>
          <a:custGeom>
            <a:avLst/>
            <a:gdLst/>
            <a:ahLst/>
            <a:cxnLst/>
            <a:rect l="l" t="t" r="r" b="b"/>
            <a:pathLst>
              <a:path w="86995" h="0">
                <a:moveTo>
                  <a:pt x="0" y="0"/>
                </a:moveTo>
                <a:lnTo>
                  <a:pt x="86969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624593" y="923836"/>
            <a:ext cx="103505" cy="0"/>
          </a:xfrm>
          <a:custGeom>
            <a:avLst/>
            <a:gdLst/>
            <a:ahLst/>
            <a:cxnLst/>
            <a:rect l="l" t="t" r="r" b="b"/>
            <a:pathLst>
              <a:path w="103504" h="0">
                <a:moveTo>
                  <a:pt x="0" y="0"/>
                </a:moveTo>
                <a:lnTo>
                  <a:pt x="103510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610285" y="966571"/>
            <a:ext cx="118110" cy="0"/>
          </a:xfrm>
          <a:custGeom>
            <a:avLst/>
            <a:gdLst/>
            <a:ahLst/>
            <a:cxnLst/>
            <a:rect l="l" t="t" r="r" b="b"/>
            <a:pathLst>
              <a:path w="118109" h="0">
                <a:moveTo>
                  <a:pt x="0" y="0"/>
                </a:moveTo>
                <a:lnTo>
                  <a:pt x="117817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610285" y="1009307"/>
            <a:ext cx="118110" cy="0"/>
          </a:xfrm>
          <a:custGeom>
            <a:avLst/>
            <a:gdLst/>
            <a:ahLst/>
            <a:cxnLst/>
            <a:rect l="l" t="t" r="r" b="b"/>
            <a:pathLst>
              <a:path w="118109" h="0">
                <a:moveTo>
                  <a:pt x="0" y="0"/>
                </a:moveTo>
                <a:lnTo>
                  <a:pt x="117817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683056" y="624713"/>
            <a:ext cx="0" cy="66040"/>
          </a:xfrm>
          <a:custGeom>
            <a:avLst/>
            <a:gdLst/>
            <a:ahLst/>
            <a:cxnLst/>
            <a:rect l="l" t="t" r="r" b="b"/>
            <a:pathLst>
              <a:path w="0" h="66040">
                <a:moveTo>
                  <a:pt x="0" y="0"/>
                </a:moveTo>
                <a:lnTo>
                  <a:pt x="0" y="65624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683056" y="772827"/>
            <a:ext cx="0" cy="279400"/>
          </a:xfrm>
          <a:custGeom>
            <a:avLst/>
            <a:gdLst/>
            <a:ahLst/>
            <a:cxnLst/>
            <a:rect l="l" t="t" r="r" b="b"/>
            <a:pathLst>
              <a:path w="0" h="279400">
                <a:moveTo>
                  <a:pt x="0" y="0"/>
                </a:moveTo>
                <a:lnTo>
                  <a:pt x="0" y="279203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640321" y="883212"/>
            <a:ext cx="0" cy="168910"/>
          </a:xfrm>
          <a:custGeom>
            <a:avLst/>
            <a:gdLst/>
            <a:ahLst/>
            <a:cxnLst/>
            <a:rect l="l" t="t" r="r" b="b"/>
            <a:pathLst>
              <a:path w="0" h="168909">
                <a:moveTo>
                  <a:pt x="0" y="0"/>
                </a:moveTo>
                <a:lnTo>
                  <a:pt x="0" y="168817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656633" y="835679"/>
            <a:ext cx="71755" cy="5715"/>
          </a:xfrm>
          <a:custGeom>
            <a:avLst/>
            <a:gdLst/>
            <a:ahLst/>
            <a:cxnLst/>
            <a:rect l="l" t="t" r="r" b="b"/>
            <a:pathLst>
              <a:path w="71754" h="5715">
                <a:moveTo>
                  <a:pt x="71469" y="0"/>
                </a:moveTo>
                <a:lnTo>
                  <a:pt x="2089" y="0"/>
                </a:lnTo>
                <a:lnTo>
                  <a:pt x="0" y="5397"/>
                </a:lnTo>
                <a:lnTo>
                  <a:pt x="71469" y="5397"/>
                </a:lnTo>
                <a:lnTo>
                  <a:pt x="71469" y="0"/>
                </a:lnTo>
                <a:close/>
              </a:path>
            </a:pathLst>
          </a:custGeom>
          <a:solidFill>
            <a:srgbClr val="EBF3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672075" y="667461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0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692584" y="710184"/>
            <a:ext cx="35560" cy="0"/>
          </a:xfrm>
          <a:custGeom>
            <a:avLst/>
            <a:gdLst/>
            <a:ahLst/>
            <a:cxnLst/>
            <a:rect l="l" t="t" r="r" b="b"/>
            <a:pathLst>
              <a:path w="35559" h="0">
                <a:moveTo>
                  <a:pt x="0" y="0"/>
                </a:moveTo>
                <a:lnTo>
                  <a:pt x="35519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690763" y="752919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 h="0">
                <a:moveTo>
                  <a:pt x="0" y="0"/>
                </a:moveTo>
                <a:lnTo>
                  <a:pt x="37339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674223" y="795642"/>
            <a:ext cx="53975" cy="0"/>
          </a:xfrm>
          <a:custGeom>
            <a:avLst/>
            <a:gdLst/>
            <a:ahLst/>
            <a:cxnLst/>
            <a:rect l="l" t="t" r="r" b="b"/>
            <a:pathLst>
              <a:path w="53975" h="0">
                <a:moveTo>
                  <a:pt x="0" y="0"/>
                </a:moveTo>
                <a:lnTo>
                  <a:pt x="53879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725792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651553" y="624713"/>
            <a:ext cx="76835" cy="0"/>
          </a:xfrm>
          <a:custGeom>
            <a:avLst/>
            <a:gdLst/>
            <a:ahLst/>
            <a:cxnLst/>
            <a:rect l="l" t="t" r="r" b="b"/>
            <a:pathLst>
              <a:path w="76834" h="0">
                <a:moveTo>
                  <a:pt x="0" y="0"/>
                </a:moveTo>
                <a:lnTo>
                  <a:pt x="76549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610285" y="1052030"/>
            <a:ext cx="118110" cy="0"/>
          </a:xfrm>
          <a:custGeom>
            <a:avLst/>
            <a:gdLst/>
            <a:ahLst/>
            <a:cxnLst/>
            <a:rect l="l" t="t" r="r" b="b"/>
            <a:pathLst>
              <a:path w="118109" h="0">
                <a:moveTo>
                  <a:pt x="0" y="0"/>
                </a:moveTo>
                <a:lnTo>
                  <a:pt x="117817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725792" y="881113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725792" y="923836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725792" y="966571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725792" y="1009307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1110373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1067638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1024902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982179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896708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853986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811250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768515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725792" y="838377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725792" y="667461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725792" y="710184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725792" y="75291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725792" y="795642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1153109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939444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725792" y="624713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725792" y="1052030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725792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1153109" y="881113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1153109" y="923836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1153109" y="966571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1153109" y="1009307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1537690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1494967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1452232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1409509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1324025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1281315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1238580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1195832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1153109" y="838377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1153109" y="667461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1153109" y="710184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1153109" y="752919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1153109" y="795642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1580438" y="1007427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4">
                <a:moveTo>
                  <a:pt x="0" y="0"/>
                </a:moveTo>
                <a:lnTo>
                  <a:pt x="0" y="44602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1366761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1153109" y="624713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1153109" y="1052030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1153109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1617891" y="881113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1617891" y="923836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1617891" y="966571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1580438" y="1009307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1964994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1922284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1879549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1836826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1751355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1708619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1665884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1623148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1617891" y="838377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1617891" y="667461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1617891" y="710184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1617891" y="752919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1617891" y="795642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2007742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1794090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1617891" y="624713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1580438" y="1052030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1580438" y="1007427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4">
                <a:moveTo>
                  <a:pt x="0" y="0"/>
                </a:moveTo>
                <a:lnTo>
                  <a:pt x="0" y="44602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2007742" y="881113"/>
            <a:ext cx="158750" cy="0"/>
          </a:xfrm>
          <a:custGeom>
            <a:avLst/>
            <a:gdLst/>
            <a:ahLst/>
            <a:cxnLst/>
            <a:rect l="l" t="t" r="r" b="b"/>
            <a:pathLst>
              <a:path w="158750" h="0">
                <a:moveTo>
                  <a:pt x="0" y="0"/>
                </a:moveTo>
                <a:lnTo>
                  <a:pt x="158654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2007742" y="92383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 h="0">
                <a:moveTo>
                  <a:pt x="0" y="0"/>
                </a:moveTo>
                <a:lnTo>
                  <a:pt x="20613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2007742" y="966571"/>
            <a:ext cx="252729" cy="0"/>
          </a:xfrm>
          <a:custGeom>
            <a:avLst/>
            <a:gdLst/>
            <a:ahLst/>
            <a:cxnLst/>
            <a:rect l="l" t="t" r="r" b="b"/>
            <a:pathLst>
              <a:path w="252730" h="0">
                <a:moveTo>
                  <a:pt x="0" y="0"/>
                </a:moveTo>
                <a:lnTo>
                  <a:pt x="252679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2007742" y="1009307"/>
            <a:ext cx="293370" cy="0"/>
          </a:xfrm>
          <a:custGeom>
            <a:avLst/>
            <a:gdLst/>
            <a:ahLst/>
            <a:cxnLst/>
            <a:rect l="l" t="t" r="r" b="b"/>
            <a:pathLst>
              <a:path w="293369" h="0">
                <a:moveTo>
                  <a:pt x="0" y="0"/>
                </a:moveTo>
                <a:lnTo>
                  <a:pt x="29318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2306866" y="1015568"/>
            <a:ext cx="0" cy="36830"/>
          </a:xfrm>
          <a:custGeom>
            <a:avLst/>
            <a:gdLst/>
            <a:ahLst/>
            <a:cxnLst/>
            <a:rect l="l" t="t" r="r" b="b"/>
            <a:pathLst>
              <a:path w="0" h="36830">
                <a:moveTo>
                  <a:pt x="0" y="0"/>
                </a:moveTo>
                <a:lnTo>
                  <a:pt x="0" y="3646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2264155" y="970510"/>
            <a:ext cx="0" cy="81915"/>
          </a:xfrm>
          <a:custGeom>
            <a:avLst/>
            <a:gdLst/>
            <a:ahLst/>
            <a:cxnLst/>
            <a:rect l="l" t="t" r="r" b="b"/>
            <a:pathLst>
              <a:path w="0" h="81915">
                <a:moveTo>
                  <a:pt x="0" y="0"/>
                </a:moveTo>
                <a:lnTo>
                  <a:pt x="0" y="8152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2178672" y="892158"/>
            <a:ext cx="0" cy="160020"/>
          </a:xfrm>
          <a:custGeom>
            <a:avLst/>
            <a:gdLst/>
            <a:ahLst/>
            <a:cxnLst/>
            <a:rect l="l" t="t" r="r" b="b"/>
            <a:pathLst>
              <a:path w="0" h="160019">
                <a:moveTo>
                  <a:pt x="0" y="0"/>
                </a:moveTo>
                <a:lnTo>
                  <a:pt x="0" y="15987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2135949" y="624713"/>
            <a:ext cx="0" cy="107950"/>
          </a:xfrm>
          <a:custGeom>
            <a:avLst/>
            <a:gdLst/>
            <a:ahLst/>
            <a:cxnLst/>
            <a:rect l="l" t="t" r="r" b="b"/>
            <a:pathLst>
              <a:path w="0" h="107950">
                <a:moveTo>
                  <a:pt x="0" y="0"/>
                </a:moveTo>
                <a:lnTo>
                  <a:pt x="0" y="107838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2135949" y="853714"/>
            <a:ext cx="0" cy="198755"/>
          </a:xfrm>
          <a:custGeom>
            <a:avLst/>
            <a:gdLst/>
            <a:ahLst/>
            <a:cxnLst/>
            <a:rect l="l" t="t" r="r" b="b"/>
            <a:pathLst>
              <a:path w="0" h="198755">
                <a:moveTo>
                  <a:pt x="0" y="0"/>
                </a:moveTo>
                <a:lnTo>
                  <a:pt x="0" y="198315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2093214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2050478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2007742" y="8383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16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2007742" y="667461"/>
            <a:ext cx="151130" cy="0"/>
          </a:xfrm>
          <a:custGeom>
            <a:avLst/>
            <a:gdLst/>
            <a:ahLst/>
            <a:cxnLst/>
            <a:rect l="l" t="t" r="r" b="b"/>
            <a:pathLst>
              <a:path w="151130" h="0">
                <a:moveTo>
                  <a:pt x="0" y="0"/>
                </a:moveTo>
                <a:lnTo>
                  <a:pt x="15052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2007742" y="710184"/>
            <a:ext cx="135890" cy="0"/>
          </a:xfrm>
          <a:custGeom>
            <a:avLst/>
            <a:gdLst/>
            <a:ahLst/>
            <a:cxnLst/>
            <a:rect l="l" t="t" r="r" b="b"/>
            <a:pathLst>
              <a:path w="135889" h="0">
                <a:moveTo>
                  <a:pt x="0" y="0"/>
                </a:moveTo>
                <a:lnTo>
                  <a:pt x="135876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2007742" y="752919"/>
            <a:ext cx="121285" cy="0"/>
          </a:xfrm>
          <a:custGeom>
            <a:avLst/>
            <a:gdLst/>
            <a:ahLst/>
            <a:cxnLst/>
            <a:rect l="l" t="t" r="r" b="b"/>
            <a:pathLst>
              <a:path w="121285" h="0">
                <a:moveTo>
                  <a:pt x="0" y="0"/>
                </a:moveTo>
                <a:lnTo>
                  <a:pt x="12122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2007742" y="795642"/>
            <a:ext cx="106680" cy="0"/>
          </a:xfrm>
          <a:custGeom>
            <a:avLst/>
            <a:gdLst/>
            <a:ahLst/>
            <a:cxnLst/>
            <a:rect l="l" t="t" r="r" b="b"/>
            <a:pathLst>
              <a:path w="106680" h="0">
                <a:moveTo>
                  <a:pt x="0" y="0"/>
                </a:moveTo>
                <a:lnTo>
                  <a:pt x="10657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2221407" y="930614"/>
            <a:ext cx="0" cy="121920"/>
          </a:xfrm>
          <a:custGeom>
            <a:avLst/>
            <a:gdLst/>
            <a:ahLst/>
            <a:cxnLst/>
            <a:rect l="l" t="t" r="r" b="b"/>
            <a:pathLst>
              <a:path w="0" h="121919">
                <a:moveTo>
                  <a:pt x="0" y="0"/>
                </a:moveTo>
                <a:lnTo>
                  <a:pt x="0" y="121415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2007742" y="624713"/>
            <a:ext cx="165735" cy="0"/>
          </a:xfrm>
          <a:custGeom>
            <a:avLst/>
            <a:gdLst/>
            <a:ahLst/>
            <a:cxnLst/>
            <a:rect l="l" t="t" r="r" b="b"/>
            <a:pathLst>
              <a:path w="165735" h="0">
                <a:moveTo>
                  <a:pt x="0" y="0"/>
                </a:moveTo>
                <a:lnTo>
                  <a:pt x="165183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2007742" y="1052030"/>
            <a:ext cx="334010" cy="0"/>
          </a:xfrm>
          <a:custGeom>
            <a:avLst/>
            <a:gdLst/>
            <a:ahLst/>
            <a:cxnLst/>
            <a:rect l="l" t="t" r="r" b="b"/>
            <a:pathLst>
              <a:path w="334010" h="0">
                <a:moveTo>
                  <a:pt x="0" y="0"/>
                </a:moveTo>
                <a:lnTo>
                  <a:pt x="333684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2007742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1864893" y="1002251"/>
            <a:ext cx="1929130" cy="0"/>
          </a:xfrm>
          <a:custGeom>
            <a:avLst/>
            <a:gdLst/>
            <a:ahLst/>
            <a:cxnLst/>
            <a:rect l="l" t="t" r="r" b="b"/>
            <a:pathLst>
              <a:path w="1929129" h="0">
                <a:moveTo>
                  <a:pt x="0" y="0"/>
                </a:moveTo>
                <a:lnTo>
                  <a:pt x="1928634" y="0"/>
                </a:lnTo>
              </a:path>
            </a:pathLst>
          </a:custGeom>
          <a:ln w="12863">
            <a:solidFill>
              <a:srgbClr val="A6CE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1579651" y="401332"/>
            <a:ext cx="0" cy="606425"/>
          </a:xfrm>
          <a:custGeom>
            <a:avLst/>
            <a:gdLst/>
            <a:ahLst/>
            <a:cxnLst/>
            <a:rect l="l" t="t" r="r" b="b"/>
            <a:pathLst>
              <a:path w="0" h="606425">
                <a:moveTo>
                  <a:pt x="0" y="0"/>
                </a:moveTo>
                <a:lnTo>
                  <a:pt x="0" y="606094"/>
                </a:lnTo>
              </a:path>
            </a:pathLst>
          </a:custGeom>
          <a:ln w="76479">
            <a:solidFill>
              <a:srgbClr val="D1E39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1383334" y="362185"/>
            <a:ext cx="396240" cy="0"/>
          </a:xfrm>
          <a:custGeom>
            <a:avLst/>
            <a:gdLst/>
            <a:ahLst/>
            <a:cxnLst/>
            <a:rect l="l" t="t" r="r" b="b"/>
            <a:pathLst>
              <a:path w="396239" h="0">
                <a:moveTo>
                  <a:pt x="0" y="0"/>
                </a:moveTo>
                <a:lnTo>
                  <a:pt x="396087" y="0"/>
                </a:lnTo>
              </a:path>
            </a:pathLst>
          </a:custGeom>
          <a:ln w="78295">
            <a:solidFill>
              <a:srgbClr val="D1E39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1197991" y="259435"/>
            <a:ext cx="0" cy="344805"/>
          </a:xfrm>
          <a:custGeom>
            <a:avLst/>
            <a:gdLst/>
            <a:ahLst/>
            <a:cxnLst/>
            <a:rect l="l" t="t" r="r" b="b"/>
            <a:pathLst>
              <a:path w="0" h="344805">
                <a:moveTo>
                  <a:pt x="0" y="34422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920191" y="1006360"/>
            <a:ext cx="518795" cy="0"/>
          </a:xfrm>
          <a:custGeom>
            <a:avLst/>
            <a:gdLst/>
            <a:ahLst/>
            <a:cxnLst/>
            <a:rect l="l" t="t" r="r" b="b"/>
            <a:pathLst>
              <a:path w="518794" h="0">
                <a:moveTo>
                  <a:pt x="518388" y="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1160259" y="665556"/>
            <a:ext cx="74295" cy="0"/>
          </a:xfrm>
          <a:custGeom>
            <a:avLst/>
            <a:gdLst/>
            <a:ahLst/>
            <a:cxnLst/>
            <a:rect l="l" t="t" r="r" b="b"/>
            <a:pathLst>
              <a:path w="74294" h="0">
                <a:moveTo>
                  <a:pt x="73977" y="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1197991" y="603656"/>
            <a:ext cx="0" cy="107314"/>
          </a:xfrm>
          <a:custGeom>
            <a:avLst/>
            <a:gdLst/>
            <a:ahLst/>
            <a:cxnLst/>
            <a:rect l="l" t="t" r="r" b="b"/>
            <a:pathLst>
              <a:path w="0" h="107315">
                <a:moveTo>
                  <a:pt x="0" y="10720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1197991" y="775893"/>
            <a:ext cx="0" cy="266065"/>
          </a:xfrm>
          <a:custGeom>
            <a:avLst/>
            <a:gdLst/>
            <a:ahLst/>
            <a:cxnLst/>
            <a:rect l="l" t="t" r="r" b="b"/>
            <a:pathLst>
              <a:path w="0" h="266065">
                <a:moveTo>
                  <a:pt x="0" y="265582"/>
                </a:moveTo>
                <a:lnTo>
                  <a:pt x="0" y="0"/>
                </a:lnTo>
              </a:path>
            </a:pathLst>
          </a:custGeom>
          <a:ln w="4699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1542224" y="944867"/>
            <a:ext cx="0" cy="99695"/>
          </a:xfrm>
          <a:custGeom>
            <a:avLst/>
            <a:gdLst/>
            <a:ahLst/>
            <a:cxnLst/>
            <a:rect l="l" t="t" r="r" b="b"/>
            <a:pathLst>
              <a:path w="0" h="99694">
                <a:moveTo>
                  <a:pt x="0" y="99644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899058" y="322846"/>
            <a:ext cx="909955" cy="0"/>
          </a:xfrm>
          <a:custGeom>
            <a:avLst/>
            <a:gdLst/>
            <a:ahLst/>
            <a:cxnLst/>
            <a:rect l="l" t="t" r="r" b="b"/>
            <a:pathLst>
              <a:path w="909955" h="0">
                <a:moveTo>
                  <a:pt x="909446" y="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1542224" y="288125"/>
            <a:ext cx="0" cy="657225"/>
          </a:xfrm>
          <a:custGeom>
            <a:avLst/>
            <a:gdLst/>
            <a:ahLst/>
            <a:cxnLst/>
            <a:rect l="l" t="t" r="r" b="b"/>
            <a:pathLst>
              <a:path w="0" h="657225">
                <a:moveTo>
                  <a:pt x="0" y="656742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816025" y="322846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72466" y="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781304" y="665556"/>
            <a:ext cx="347345" cy="0"/>
          </a:xfrm>
          <a:custGeom>
            <a:avLst/>
            <a:gdLst/>
            <a:ahLst/>
            <a:cxnLst/>
            <a:rect l="l" t="t" r="r" b="b"/>
            <a:pathLst>
              <a:path w="347344" h="0">
                <a:moveTo>
                  <a:pt x="347230" y="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1253858" y="665556"/>
            <a:ext cx="682625" cy="0"/>
          </a:xfrm>
          <a:custGeom>
            <a:avLst/>
            <a:gdLst/>
            <a:ahLst/>
            <a:cxnLst/>
            <a:rect l="l" t="t" r="r" b="b"/>
            <a:pathLst>
              <a:path w="682625" h="0">
                <a:moveTo>
                  <a:pt x="0" y="0"/>
                </a:moveTo>
                <a:lnTo>
                  <a:pt x="682167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826592" y="1006767"/>
            <a:ext cx="74295" cy="0"/>
          </a:xfrm>
          <a:custGeom>
            <a:avLst/>
            <a:gdLst/>
            <a:ahLst/>
            <a:cxnLst/>
            <a:rect l="l" t="t" r="r" b="b"/>
            <a:pathLst>
              <a:path w="74294" h="0">
                <a:moveTo>
                  <a:pt x="73977" y="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856989" y="288125"/>
            <a:ext cx="0" cy="756920"/>
          </a:xfrm>
          <a:custGeom>
            <a:avLst/>
            <a:gdLst/>
            <a:ahLst/>
            <a:cxnLst/>
            <a:rect l="l" t="t" r="r" b="b"/>
            <a:pathLst>
              <a:path w="0" h="756919">
                <a:moveTo>
                  <a:pt x="0" y="0"/>
                </a:moveTo>
                <a:lnTo>
                  <a:pt x="0" y="756386"/>
                </a:lnTo>
              </a:path>
            </a:pathLst>
          </a:custGeom>
          <a:ln w="4660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1779219" y="292176"/>
            <a:ext cx="0" cy="728345"/>
          </a:xfrm>
          <a:custGeom>
            <a:avLst/>
            <a:gdLst/>
            <a:ahLst/>
            <a:cxnLst/>
            <a:rect l="l" t="t" r="r" b="b"/>
            <a:pathLst>
              <a:path w="0" h="728344">
                <a:moveTo>
                  <a:pt x="0" y="0"/>
                </a:moveTo>
                <a:lnTo>
                  <a:pt x="0" y="727964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1383588" y="288125"/>
            <a:ext cx="0" cy="716280"/>
          </a:xfrm>
          <a:custGeom>
            <a:avLst/>
            <a:gdLst/>
            <a:ahLst/>
            <a:cxnLst/>
            <a:rect l="l" t="t" r="r" b="b"/>
            <a:pathLst>
              <a:path w="0" h="716280">
                <a:moveTo>
                  <a:pt x="0" y="715949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1616925" y="401332"/>
            <a:ext cx="187960" cy="650240"/>
          </a:xfrm>
          <a:custGeom>
            <a:avLst/>
            <a:gdLst/>
            <a:ahLst/>
            <a:cxnLst/>
            <a:rect l="l" t="t" r="r" b="b"/>
            <a:pathLst>
              <a:path w="187960" h="650240">
                <a:moveTo>
                  <a:pt x="0" y="649909"/>
                </a:moveTo>
                <a:lnTo>
                  <a:pt x="0" y="0"/>
                </a:lnTo>
                <a:lnTo>
                  <a:pt x="187566" y="0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1543329" y="1006360"/>
            <a:ext cx="263525" cy="0"/>
          </a:xfrm>
          <a:custGeom>
            <a:avLst/>
            <a:gdLst/>
            <a:ahLst/>
            <a:cxnLst/>
            <a:rect l="l" t="t" r="r" b="b"/>
            <a:pathLst>
              <a:path w="263525" h="0">
                <a:moveTo>
                  <a:pt x="263143" y="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1758137" y="300710"/>
            <a:ext cx="146685" cy="720725"/>
          </a:xfrm>
          <a:custGeom>
            <a:avLst/>
            <a:gdLst/>
            <a:ahLst/>
            <a:cxnLst/>
            <a:rect l="l" t="t" r="r" b="b"/>
            <a:pathLst>
              <a:path w="146685" h="720725">
                <a:moveTo>
                  <a:pt x="0" y="0"/>
                </a:moveTo>
                <a:lnTo>
                  <a:pt x="32357" y="36946"/>
                </a:lnTo>
                <a:lnTo>
                  <a:pt x="61193" y="76824"/>
                </a:lnTo>
                <a:lnTo>
                  <a:pt x="86263" y="119389"/>
                </a:lnTo>
                <a:lnTo>
                  <a:pt x="107322" y="164398"/>
                </a:lnTo>
                <a:lnTo>
                  <a:pt x="124127" y="211605"/>
                </a:lnTo>
                <a:lnTo>
                  <a:pt x="136433" y="260768"/>
                </a:lnTo>
                <a:lnTo>
                  <a:pt x="143995" y="311641"/>
                </a:lnTo>
                <a:lnTo>
                  <a:pt x="146570" y="363982"/>
                </a:lnTo>
                <a:lnTo>
                  <a:pt x="144130" y="414947"/>
                </a:lnTo>
                <a:lnTo>
                  <a:pt x="136959" y="464528"/>
                </a:lnTo>
                <a:lnTo>
                  <a:pt x="125282" y="512499"/>
                </a:lnTo>
                <a:lnTo>
                  <a:pt x="109323" y="558636"/>
                </a:lnTo>
                <a:lnTo>
                  <a:pt x="89307" y="602714"/>
                </a:lnTo>
                <a:lnTo>
                  <a:pt x="65458" y="644508"/>
                </a:lnTo>
                <a:lnTo>
                  <a:pt x="38002" y="683792"/>
                </a:lnTo>
                <a:lnTo>
                  <a:pt x="7162" y="720344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856602" y="309524"/>
            <a:ext cx="139065" cy="710565"/>
          </a:xfrm>
          <a:custGeom>
            <a:avLst/>
            <a:gdLst/>
            <a:ahLst/>
            <a:cxnLst/>
            <a:rect l="l" t="t" r="r" b="b"/>
            <a:pathLst>
              <a:path w="139065" h="710565">
                <a:moveTo>
                  <a:pt x="138468" y="710488"/>
                </a:moveTo>
                <a:lnTo>
                  <a:pt x="107836" y="674001"/>
                </a:lnTo>
                <a:lnTo>
                  <a:pt x="80565" y="634803"/>
                </a:lnTo>
                <a:lnTo>
                  <a:pt x="56877" y="593116"/>
                </a:lnTo>
                <a:lnTo>
                  <a:pt x="36996" y="549163"/>
                </a:lnTo>
                <a:lnTo>
                  <a:pt x="21145" y="503169"/>
                </a:lnTo>
                <a:lnTo>
                  <a:pt x="9546" y="455356"/>
                </a:lnTo>
                <a:lnTo>
                  <a:pt x="2423" y="405948"/>
                </a:lnTo>
                <a:lnTo>
                  <a:pt x="0" y="355168"/>
                </a:lnTo>
                <a:lnTo>
                  <a:pt x="2420" y="304419"/>
                </a:lnTo>
                <a:lnTo>
                  <a:pt x="9535" y="255039"/>
                </a:lnTo>
                <a:lnTo>
                  <a:pt x="21120" y="207250"/>
                </a:lnTo>
                <a:lnTo>
                  <a:pt x="36953" y="161277"/>
                </a:lnTo>
                <a:lnTo>
                  <a:pt x="56812" y="117342"/>
                </a:lnTo>
                <a:lnTo>
                  <a:pt x="80474" y="75668"/>
                </a:lnTo>
                <a:lnTo>
                  <a:pt x="107716" y="36480"/>
                </a:lnTo>
                <a:lnTo>
                  <a:pt x="138315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1358671" y="638581"/>
            <a:ext cx="51435" cy="51435"/>
          </a:xfrm>
          <a:custGeom>
            <a:avLst/>
            <a:gdLst/>
            <a:ahLst/>
            <a:cxnLst/>
            <a:rect l="l" t="t" r="r" b="b"/>
            <a:pathLst>
              <a:path w="51434" h="51434">
                <a:moveTo>
                  <a:pt x="51206" y="0"/>
                </a:moveTo>
                <a:lnTo>
                  <a:pt x="0" y="51206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1357655" y="638581"/>
            <a:ext cx="51435" cy="51435"/>
          </a:xfrm>
          <a:custGeom>
            <a:avLst/>
            <a:gdLst/>
            <a:ahLst/>
            <a:cxnLst/>
            <a:rect l="l" t="t" r="r" b="b"/>
            <a:pathLst>
              <a:path w="51434" h="51434">
                <a:moveTo>
                  <a:pt x="0" y="0"/>
                </a:moveTo>
                <a:lnTo>
                  <a:pt x="51206" y="51206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854163" y="324027"/>
            <a:ext cx="521334" cy="681990"/>
          </a:xfrm>
          <a:custGeom>
            <a:avLst/>
            <a:gdLst/>
            <a:ahLst/>
            <a:cxnLst/>
            <a:rect l="l" t="t" r="r" b="b"/>
            <a:pathLst>
              <a:path w="521334" h="681990">
                <a:moveTo>
                  <a:pt x="353720" y="0"/>
                </a:moveTo>
                <a:lnTo>
                  <a:pt x="305613" y="3082"/>
                </a:lnTo>
                <a:lnTo>
                  <a:pt x="259507" y="12080"/>
                </a:lnTo>
                <a:lnTo>
                  <a:pt x="215818" y="26615"/>
                </a:lnTo>
                <a:lnTo>
                  <a:pt x="174960" y="46311"/>
                </a:lnTo>
                <a:lnTo>
                  <a:pt x="137352" y="70791"/>
                </a:lnTo>
                <a:lnTo>
                  <a:pt x="103408" y="99679"/>
                </a:lnTo>
                <a:lnTo>
                  <a:pt x="73544" y="132597"/>
                </a:lnTo>
                <a:lnTo>
                  <a:pt x="48178" y="169169"/>
                </a:lnTo>
                <a:lnTo>
                  <a:pt x="27724" y="209018"/>
                </a:lnTo>
                <a:lnTo>
                  <a:pt x="12599" y="251768"/>
                </a:lnTo>
                <a:lnTo>
                  <a:pt x="3219" y="297041"/>
                </a:lnTo>
                <a:lnTo>
                  <a:pt x="0" y="344462"/>
                </a:lnTo>
                <a:lnTo>
                  <a:pt x="3199" y="390818"/>
                </a:lnTo>
                <a:lnTo>
                  <a:pt x="12508" y="435106"/>
                </a:lnTo>
                <a:lnTo>
                  <a:pt x="27496" y="476952"/>
                </a:lnTo>
                <a:lnTo>
                  <a:pt x="47730" y="515981"/>
                </a:lnTo>
                <a:lnTo>
                  <a:pt x="72779" y="551820"/>
                </a:lnTo>
                <a:lnTo>
                  <a:pt x="102211" y="584093"/>
                </a:lnTo>
                <a:lnTo>
                  <a:pt x="135594" y="612428"/>
                </a:lnTo>
                <a:lnTo>
                  <a:pt x="172496" y="636450"/>
                </a:lnTo>
                <a:lnTo>
                  <a:pt x="212485" y="655784"/>
                </a:lnTo>
                <a:lnTo>
                  <a:pt x="255130" y="670058"/>
                </a:lnTo>
                <a:lnTo>
                  <a:pt x="299998" y="678897"/>
                </a:lnTo>
                <a:lnTo>
                  <a:pt x="346659" y="681926"/>
                </a:lnTo>
                <a:lnTo>
                  <a:pt x="391303" y="678883"/>
                </a:lnTo>
                <a:lnTo>
                  <a:pt x="436616" y="669977"/>
                </a:lnTo>
                <a:lnTo>
                  <a:pt x="480600" y="655539"/>
                </a:lnTo>
                <a:lnTo>
                  <a:pt x="521258" y="635901"/>
                </a:lnTo>
                <a:lnTo>
                  <a:pt x="521258" y="607263"/>
                </a:lnTo>
                <a:lnTo>
                  <a:pt x="344030" y="607263"/>
                </a:lnTo>
                <a:lnTo>
                  <a:pt x="296034" y="602872"/>
                </a:lnTo>
                <a:lnTo>
                  <a:pt x="251296" y="590256"/>
                </a:lnTo>
                <a:lnTo>
                  <a:pt x="210452" y="570252"/>
                </a:lnTo>
                <a:lnTo>
                  <a:pt x="174142" y="543693"/>
                </a:lnTo>
                <a:lnTo>
                  <a:pt x="143003" y="511417"/>
                </a:lnTo>
                <a:lnTo>
                  <a:pt x="117673" y="474259"/>
                </a:lnTo>
                <a:lnTo>
                  <a:pt x="98790" y="433054"/>
                </a:lnTo>
                <a:lnTo>
                  <a:pt x="86992" y="388637"/>
                </a:lnTo>
                <a:lnTo>
                  <a:pt x="82918" y="341845"/>
                </a:lnTo>
                <a:lnTo>
                  <a:pt x="87023" y="294531"/>
                </a:lnTo>
                <a:lnTo>
                  <a:pt x="98908" y="249708"/>
                </a:lnTo>
                <a:lnTo>
                  <a:pt x="117928" y="208195"/>
                </a:lnTo>
                <a:lnTo>
                  <a:pt x="143437" y="170816"/>
                </a:lnTo>
                <a:lnTo>
                  <a:pt x="174791" y="138391"/>
                </a:lnTo>
                <a:lnTo>
                  <a:pt x="211344" y="111742"/>
                </a:lnTo>
                <a:lnTo>
                  <a:pt x="252451" y="91690"/>
                </a:lnTo>
                <a:lnTo>
                  <a:pt x="297466" y="79057"/>
                </a:lnTo>
                <a:lnTo>
                  <a:pt x="345744" y="74663"/>
                </a:lnTo>
                <a:lnTo>
                  <a:pt x="521258" y="74663"/>
                </a:lnTo>
                <a:lnTo>
                  <a:pt x="521258" y="44335"/>
                </a:lnTo>
                <a:lnTo>
                  <a:pt x="482072" y="24570"/>
                </a:lnTo>
                <a:lnTo>
                  <a:pt x="440470" y="10756"/>
                </a:lnTo>
                <a:lnTo>
                  <a:pt x="397379" y="2648"/>
                </a:lnTo>
                <a:lnTo>
                  <a:pt x="353720" y="0"/>
                </a:lnTo>
                <a:close/>
              </a:path>
              <a:path w="521334" h="681990">
                <a:moveTo>
                  <a:pt x="521258" y="539559"/>
                </a:moveTo>
                <a:lnTo>
                  <a:pt x="481893" y="568451"/>
                </a:lnTo>
                <a:lnTo>
                  <a:pt x="438588" y="589689"/>
                </a:lnTo>
                <a:lnTo>
                  <a:pt x="392310" y="602788"/>
                </a:lnTo>
                <a:lnTo>
                  <a:pt x="344030" y="607263"/>
                </a:lnTo>
                <a:lnTo>
                  <a:pt x="521258" y="607263"/>
                </a:lnTo>
                <a:lnTo>
                  <a:pt x="521258" y="539559"/>
                </a:lnTo>
                <a:close/>
              </a:path>
              <a:path w="521334" h="681990">
                <a:moveTo>
                  <a:pt x="521258" y="74663"/>
                </a:moveTo>
                <a:lnTo>
                  <a:pt x="345744" y="74663"/>
                </a:lnTo>
                <a:lnTo>
                  <a:pt x="392894" y="78836"/>
                </a:lnTo>
                <a:lnTo>
                  <a:pt x="439135" y="91139"/>
                </a:lnTo>
                <a:lnTo>
                  <a:pt x="482560" y="111251"/>
                </a:lnTo>
                <a:lnTo>
                  <a:pt x="521258" y="138849"/>
                </a:lnTo>
                <a:lnTo>
                  <a:pt x="521258" y="74663"/>
                </a:lnTo>
                <a:close/>
              </a:path>
            </a:pathLst>
          </a:custGeom>
          <a:solidFill>
            <a:srgbClr val="D1E39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854163" y="324027"/>
            <a:ext cx="521334" cy="681990"/>
          </a:xfrm>
          <a:custGeom>
            <a:avLst/>
            <a:gdLst/>
            <a:ahLst/>
            <a:cxnLst/>
            <a:rect l="l" t="t" r="r" b="b"/>
            <a:pathLst>
              <a:path w="521334" h="681990">
                <a:moveTo>
                  <a:pt x="521258" y="138849"/>
                </a:moveTo>
                <a:lnTo>
                  <a:pt x="482560" y="111251"/>
                </a:lnTo>
                <a:lnTo>
                  <a:pt x="439135" y="91139"/>
                </a:lnTo>
                <a:lnTo>
                  <a:pt x="392894" y="78836"/>
                </a:lnTo>
                <a:lnTo>
                  <a:pt x="345744" y="74663"/>
                </a:lnTo>
                <a:lnTo>
                  <a:pt x="297466" y="79057"/>
                </a:lnTo>
                <a:lnTo>
                  <a:pt x="252451" y="91690"/>
                </a:lnTo>
                <a:lnTo>
                  <a:pt x="211344" y="111742"/>
                </a:lnTo>
                <a:lnTo>
                  <a:pt x="174791" y="138391"/>
                </a:lnTo>
                <a:lnTo>
                  <a:pt x="143437" y="170816"/>
                </a:lnTo>
                <a:lnTo>
                  <a:pt x="117928" y="208195"/>
                </a:lnTo>
                <a:lnTo>
                  <a:pt x="98908" y="249708"/>
                </a:lnTo>
                <a:lnTo>
                  <a:pt x="87023" y="294531"/>
                </a:lnTo>
                <a:lnTo>
                  <a:pt x="82918" y="341845"/>
                </a:lnTo>
                <a:lnTo>
                  <a:pt x="86992" y="388637"/>
                </a:lnTo>
                <a:lnTo>
                  <a:pt x="98790" y="433054"/>
                </a:lnTo>
                <a:lnTo>
                  <a:pt x="117673" y="474259"/>
                </a:lnTo>
                <a:lnTo>
                  <a:pt x="143003" y="511417"/>
                </a:lnTo>
                <a:lnTo>
                  <a:pt x="174142" y="543693"/>
                </a:lnTo>
                <a:lnTo>
                  <a:pt x="210452" y="570252"/>
                </a:lnTo>
                <a:lnTo>
                  <a:pt x="251296" y="590256"/>
                </a:lnTo>
                <a:lnTo>
                  <a:pt x="296034" y="602872"/>
                </a:lnTo>
                <a:lnTo>
                  <a:pt x="344030" y="607263"/>
                </a:lnTo>
                <a:lnTo>
                  <a:pt x="392310" y="602788"/>
                </a:lnTo>
                <a:lnTo>
                  <a:pt x="438588" y="589689"/>
                </a:lnTo>
                <a:lnTo>
                  <a:pt x="481893" y="568451"/>
                </a:lnTo>
                <a:lnTo>
                  <a:pt x="521258" y="539559"/>
                </a:lnTo>
                <a:lnTo>
                  <a:pt x="521258" y="635901"/>
                </a:lnTo>
                <a:lnTo>
                  <a:pt x="480600" y="655539"/>
                </a:lnTo>
                <a:lnTo>
                  <a:pt x="436616" y="669977"/>
                </a:lnTo>
                <a:lnTo>
                  <a:pt x="391303" y="678883"/>
                </a:lnTo>
                <a:lnTo>
                  <a:pt x="346659" y="681926"/>
                </a:lnTo>
                <a:lnTo>
                  <a:pt x="299998" y="678897"/>
                </a:lnTo>
                <a:lnTo>
                  <a:pt x="255130" y="670058"/>
                </a:lnTo>
                <a:lnTo>
                  <a:pt x="212485" y="655784"/>
                </a:lnTo>
                <a:lnTo>
                  <a:pt x="172496" y="636450"/>
                </a:lnTo>
                <a:lnTo>
                  <a:pt x="135594" y="612428"/>
                </a:lnTo>
                <a:lnTo>
                  <a:pt x="102211" y="584093"/>
                </a:lnTo>
                <a:lnTo>
                  <a:pt x="72779" y="551820"/>
                </a:lnTo>
                <a:lnTo>
                  <a:pt x="47730" y="515981"/>
                </a:lnTo>
                <a:lnTo>
                  <a:pt x="27496" y="476952"/>
                </a:lnTo>
                <a:lnTo>
                  <a:pt x="12508" y="435106"/>
                </a:lnTo>
                <a:lnTo>
                  <a:pt x="3199" y="390818"/>
                </a:lnTo>
                <a:lnTo>
                  <a:pt x="0" y="344462"/>
                </a:lnTo>
                <a:lnTo>
                  <a:pt x="3219" y="297041"/>
                </a:lnTo>
                <a:lnTo>
                  <a:pt x="12599" y="251768"/>
                </a:lnTo>
                <a:lnTo>
                  <a:pt x="27724" y="209018"/>
                </a:lnTo>
                <a:lnTo>
                  <a:pt x="48178" y="169169"/>
                </a:lnTo>
                <a:lnTo>
                  <a:pt x="73544" y="132597"/>
                </a:lnTo>
                <a:lnTo>
                  <a:pt x="103408" y="99679"/>
                </a:lnTo>
                <a:lnTo>
                  <a:pt x="137352" y="70791"/>
                </a:lnTo>
                <a:lnTo>
                  <a:pt x="174960" y="46311"/>
                </a:lnTo>
                <a:lnTo>
                  <a:pt x="215818" y="26615"/>
                </a:lnTo>
                <a:lnTo>
                  <a:pt x="259507" y="12080"/>
                </a:lnTo>
                <a:lnTo>
                  <a:pt x="305613" y="3082"/>
                </a:lnTo>
                <a:lnTo>
                  <a:pt x="353720" y="0"/>
                </a:lnTo>
                <a:lnTo>
                  <a:pt x="397379" y="2648"/>
                </a:lnTo>
                <a:lnTo>
                  <a:pt x="440470" y="10756"/>
                </a:lnTo>
                <a:lnTo>
                  <a:pt x="482072" y="24570"/>
                </a:lnTo>
                <a:lnTo>
                  <a:pt x="521258" y="44335"/>
                </a:lnTo>
                <a:lnTo>
                  <a:pt x="521258" y="138849"/>
                </a:lnTo>
                <a:close/>
              </a:path>
            </a:pathLst>
          </a:custGeom>
          <a:ln w="4254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 txBox="1"/>
          <p:nvPr/>
        </p:nvSpPr>
        <p:spPr>
          <a:xfrm>
            <a:off x="885875" y="10241951"/>
            <a:ext cx="541083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motor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asíncrono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trifásico 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-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Generalidades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oferta de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ABB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coordinación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de las</a:t>
            </a:r>
            <a:r>
              <a:rPr dirty="0" sz="1000" spc="1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protecciones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303" name="object 303"/>
          <p:cNvSpPr txBox="1"/>
          <p:nvPr/>
        </p:nvSpPr>
        <p:spPr>
          <a:xfrm>
            <a:off x="4241991" y="2341385"/>
            <a:ext cx="1689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25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dirty="0" sz="7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[s]</a:t>
            </a:r>
            <a:endParaRPr sz="700">
              <a:latin typeface="Arial"/>
              <a:cs typeface="Arial"/>
            </a:endParaRPr>
          </a:p>
        </p:txBody>
      </p:sp>
      <p:sp>
        <p:nvSpPr>
          <p:cNvPr id="304" name="object 304"/>
          <p:cNvSpPr txBox="1"/>
          <p:nvPr/>
        </p:nvSpPr>
        <p:spPr>
          <a:xfrm>
            <a:off x="5487544" y="3128784"/>
            <a:ext cx="57848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70">
                <a:solidFill>
                  <a:srgbClr val="231F20"/>
                </a:solidFill>
                <a:latin typeface="Arial"/>
                <a:cs typeface="Arial"/>
              </a:rPr>
              <a:t>Relé</a:t>
            </a:r>
            <a:r>
              <a:rPr dirty="0" sz="7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0">
                <a:solidFill>
                  <a:srgbClr val="231F20"/>
                </a:solidFill>
                <a:latin typeface="Arial"/>
                <a:cs typeface="Arial"/>
              </a:rPr>
              <a:t>sobrecarga</a:t>
            </a:r>
            <a:endParaRPr sz="700">
              <a:latin typeface="Arial"/>
              <a:cs typeface="Arial"/>
            </a:endParaRPr>
          </a:p>
        </p:txBody>
      </p:sp>
      <p:sp>
        <p:nvSpPr>
          <p:cNvPr id="305" name="object 305"/>
          <p:cNvSpPr txBox="1"/>
          <p:nvPr/>
        </p:nvSpPr>
        <p:spPr>
          <a:xfrm>
            <a:off x="6179693" y="3465617"/>
            <a:ext cx="50165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5">
                <a:solidFill>
                  <a:srgbClr val="231F20"/>
                </a:solidFill>
                <a:latin typeface="Arial"/>
                <a:cs typeface="Arial"/>
              </a:rPr>
              <a:t>Umbral de  </a:t>
            </a:r>
            <a:r>
              <a:rPr dirty="0" sz="700" spc="-45">
                <a:solidFill>
                  <a:srgbClr val="231F20"/>
                </a:solidFill>
                <a:latin typeface="Arial"/>
                <a:cs typeface="Arial"/>
              </a:rPr>
              <a:t>intervención  </a:t>
            </a:r>
            <a:r>
              <a:rPr dirty="0" sz="700" spc="-55">
                <a:solidFill>
                  <a:srgbClr val="231F20"/>
                </a:solidFill>
                <a:latin typeface="Arial"/>
                <a:cs typeface="Arial"/>
              </a:rPr>
              <a:t>magnética </a:t>
            </a:r>
            <a:r>
              <a:rPr dirty="0" sz="700" spc="-50">
                <a:solidFill>
                  <a:srgbClr val="231F20"/>
                </a:solidFill>
                <a:latin typeface="Arial"/>
                <a:cs typeface="Arial"/>
              </a:rPr>
              <a:t>I3  </a:t>
            </a:r>
            <a:r>
              <a:rPr dirty="0" sz="700" spc="-45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40">
                <a:solidFill>
                  <a:srgbClr val="231F20"/>
                </a:solidFill>
                <a:latin typeface="Arial"/>
                <a:cs typeface="Arial"/>
              </a:rPr>
              <a:t>interruptor</a:t>
            </a:r>
            <a:endParaRPr sz="700">
              <a:latin typeface="Arial"/>
              <a:cs typeface="Arial"/>
            </a:endParaRPr>
          </a:p>
        </p:txBody>
      </p:sp>
      <p:sp>
        <p:nvSpPr>
          <p:cNvPr id="306" name="object 306"/>
          <p:cNvSpPr txBox="1"/>
          <p:nvPr/>
        </p:nvSpPr>
        <p:spPr>
          <a:xfrm>
            <a:off x="4677919" y="3357391"/>
            <a:ext cx="57848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70">
                <a:solidFill>
                  <a:srgbClr val="231F20"/>
                </a:solidFill>
                <a:latin typeface="Arial"/>
                <a:cs typeface="Arial"/>
              </a:rPr>
              <a:t>Esquema </a:t>
            </a:r>
            <a:r>
              <a:rPr dirty="0" sz="700" spc="-5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0">
                <a:solidFill>
                  <a:srgbClr val="231F20"/>
                </a:solidFill>
                <a:latin typeface="Arial"/>
                <a:cs typeface="Arial"/>
              </a:rPr>
              <a:t>la  curva </a:t>
            </a:r>
            <a:r>
              <a:rPr dirty="0" sz="700" spc="-55">
                <a:solidFill>
                  <a:srgbClr val="231F20"/>
                </a:solidFill>
                <a:latin typeface="Arial"/>
                <a:cs typeface="Arial"/>
              </a:rPr>
              <a:t>de  arranque </a:t>
            </a:r>
            <a:r>
              <a:rPr dirty="0" sz="700" spc="-45">
                <a:solidFill>
                  <a:srgbClr val="231F20"/>
                </a:solidFill>
                <a:latin typeface="Arial"/>
                <a:cs typeface="Arial"/>
              </a:rPr>
              <a:t>del  motor</a:t>
            </a:r>
            <a:r>
              <a:rPr dirty="0" sz="7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5">
                <a:solidFill>
                  <a:srgbClr val="231F20"/>
                </a:solidFill>
                <a:latin typeface="Arial"/>
                <a:cs typeface="Arial"/>
              </a:rPr>
              <a:t>asíncrono</a:t>
            </a:r>
            <a:endParaRPr sz="700">
              <a:latin typeface="Arial"/>
              <a:cs typeface="Arial"/>
            </a:endParaRPr>
          </a:p>
        </p:txBody>
      </p:sp>
      <p:sp>
        <p:nvSpPr>
          <p:cNvPr id="307" name="object 307"/>
          <p:cNvSpPr txBox="1"/>
          <p:nvPr/>
        </p:nvSpPr>
        <p:spPr>
          <a:xfrm>
            <a:off x="4007994" y="3109742"/>
            <a:ext cx="3854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60">
                <a:solidFill>
                  <a:srgbClr val="231F20"/>
                </a:solidFill>
                <a:latin typeface="Arial"/>
                <a:cs typeface="Arial"/>
              </a:rPr>
              <a:t>Tiempo</a:t>
            </a:r>
            <a:r>
              <a:rPr dirty="0" sz="70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5">
                <a:solidFill>
                  <a:srgbClr val="231F20"/>
                </a:solidFill>
                <a:latin typeface="Arial"/>
                <a:cs typeface="Arial"/>
              </a:rPr>
              <a:t>arranque</a:t>
            </a:r>
            <a:endParaRPr sz="700">
              <a:latin typeface="Arial"/>
              <a:cs typeface="Arial"/>
            </a:endParaRPr>
          </a:p>
        </p:txBody>
      </p:sp>
      <p:sp>
        <p:nvSpPr>
          <p:cNvPr id="308" name="object 308"/>
          <p:cNvSpPr/>
          <p:nvPr/>
        </p:nvSpPr>
        <p:spPr>
          <a:xfrm>
            <a:off x="4465713" y="2380437"/>
            <a:ext cx="2260600" cy="1676400"/>
          </a:xfrm>
          <a:custGeom>
            <a:avLst/>
            <a:gdLst/>
            <a:ahLst/>
            <a:cxnLst/>
            <a:rect l="l" t="t" r="r" b="b"/>
            <a:pathLst>
              <a:path w="2260600" h="1676400">
                <a:moveTo>
                  <a:pt x="0" y="0"/>
                </a:moveTo>
                <a:lnTo>
                  <a:pt x="0" y="1676387"/>
                </a:lnTo>
                <a:lnTo>
                  <a:pt x="2260600" y="1676387"/>
                </a:lnTo>
              </a:path>
            </a:pathLst>
          </a:custGeom>
          <a:ln w="539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4444911" y="2331897"/>
            <a:ext cx="41910" cy="52069"/>
          </a:xfrm>
          <a:custGeom>
            <a:avLst/>
            <a:gdLst/>
            <a:ahLst/>
            <a:cxnLst/>
            <a:rect l="l" t="t" r="r" b="b"/>
            <a:pathLst>
              <a:path w="41910" h="52069">
                <a:moveTo>
                  <a:pt x="20802" y="0"/>
                </a:moveTo>
                <a:lnTo>
                  <a:pt x="0" y="52006"/>
                </a:lnTo>
                <a:lnTo>
                  <a:pt x="41605" y="52006"/>
                </a:lnTo>
                <a:lnTo>
                  <a:pt x="2080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6722859" y="4036034"/>
            <a:ext cx="52069" cy="41910"/>
          </a:xfrm>
          <a:custGeom>
            <a:avLst/>
            <a:gdLst/>
            <a:ahLst/>
            <a:cxnLst/>
            <a:rect l="l" t="t" r="r" b="b"/>
            <a:pathLst>
              <a:path w="52070" h="41910">
                <a:moveTo>
                  <a:pt x="0" y="0"/>
                </a:moveTo>
                <a:lnTo>
                  <a:pt x="0" y="41592"/>
                </a:lnTo>
                <a:lnTo>
                  <a:pt x="51981" y="20789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6059563" y="3913949"/>
            <a:ext cx="0" cy="260350"/>
          </a:xfrm>
          <a:custGeom>
            <a:avLst/>
            <a:gdLst/>
            <a:ahLst/>
            <a:cxnLst/>
            <a:rect l="l" t="t" r="r" b="b"/>
            <a:pathLst>
              <a:path w="0"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5370588" y="3977449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85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4640338" y="3428187"/>
            <a:ext cx="0" cy="746125"/>
          </a:xfrm>
          <a:custGeom>
            <a:avLst/>
            <a:gdLst/>
            <a:ahLst/>
            <a:cxnLst/>
            <a:rect l="l" t="t" r="r" b="b"/>
            <a:pathLst>
              <a:path w="0" h="746125">
                <a:moveTo>
                  <a:pt x="0" y="0"/>
                </a:moveTo>
                <a:lnTo>
                  <a:pt x="0" y="746112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6154813" y="2774137"/>
            <a:ext cx="498475" cy="1158875"/>
          </a:xfrm>
          <a:custGeom>
            <a:avLst/>
            <a:gdLst/>
            <a:ahLst/>
            <a:cxnLst/>
            <a:rect l="l" t="t" r="r" b="b"/>
            <a:pathLst>
              <a:path w="498475" h="1158875">
                <a:moveTo>
                  <a:pt x="0" y="0"/>
                </a:moveTo>
                <a:lnTo>
                  <a:pt x="0" y="1136637"/>
                </a:lnTo>
                <a:lnTo>
                  <a:pt x="1938" y="1145719"/>
                </a:lnTo>
                <a:lnTo>
                  <a:pt x="6288" y="1152450"/>
                </a:lnTo>
                <a:lnTo>
                  <a:pt x="13049" y="1156830"/>
                </a:lnTo>
                <a:lnTo>
                  <a:pt x="22225" y="1158862"/>
                </a:lnTo>
                <a:lnTo>
                  <a:pt x="498475" y="1158862"/>
                </a:lnTo>
              </a:path>
            </a:pathLst>
          </a:custGeom>
          <a:ln w="14401">
            <a:solidFill>
              <a:srgbClr val="00A6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4449838" y="2443937"/>
            <a:ext cx="1609725" cy="1606550"/>
          </a:xfrm>
          <a:custGeom>
            <a:avLst/>
            <a:gdLst/>
            <a:ahLst/>
            <a:cxnLst/>
            <a:rect l="l" t="t" r="r" b="b"/>
            <a:pathLst>
              <a:path w="1609725" h="1606550">
                <a:moveTo>
                  <a:pt x="174625" y="0"/>
                </a:moveTo>
                <a:lnTo>
                  <a:pt x="196850" y="777875"/>
                </a:lnTo>
                <a:lnTo>
                  <a:pt x="860425" y="825500"/>
                </a:lnTo>
                <a:lnTo>
                  <a:pt x="871833" y="828854"/>
                </a:lnTo>
                <a:lnTo>
                  <a:pt x="880398" y="835794"/>
                </a:lnTo>
                <a:lnTo>
                  <a:pt x="886121" y="846318"/>
                </a:lnTo>
                <a:lnTo>
                  <a:pt x="889000" y="860425"/>
                </a:lnTo>
                <a:lnTo>
                  <a:pt x="911225" y="1466837"/>
                </a:lnTo>
                <a:lnTo>
                  <a:pt x="915270" y="1476131"/>
                </a:lnTo>
                <a:lnTo>
                  <a:pt x="920853" y="1483726"/>
                </a:lnTo>
                <a:lnTo>
                  <a:pt x="927971" y="1489624"/>
                </a:lnTo>
                <a:lnTo>
                  <a:pt x="936625" y="1493824"/>
                </a:lnTo>
                <a:lnTo>
                  <a:pt x="969887" y="1494902"/>
                </a:lnTo>
                <a:lnTo>
                  <a:pt x="1006236" y="1496329"/>
                </a:lnTo>
                <a:lnTo>
                  <a:pt x="1045671" y="1498105"/>
                </a:lnTo>
                <a:lnTo>
                  <a:pt x="1088192" y="1500231"/>
                </a:lnTo>
                <a:lnTo>
                  <a:pt x="1133799" y="1502706"/>
                </a:lnTo>
                <a:lnTo>
                  <a:pt x="1182492" y="1505531"/>
                </a:lnTo>
                <a:lnTo>
                  <a:pt x="1234270" y="1508706"/>
                </a:lnTo>
                <a:lnTo>
                  <a:pt x="1289133" y="1512231"/>
                </a:lnTo>
                <a:lnTo>
                  <a:pt x="1347081" y="1516105"/>
                </a:lnTo>
                <a:lnTo>
                  <a:pt x="1408115" y="1520329"/>
                </a:lnTo>
                <a:lnTo>
                  <a:pt x="1472233" y="1524902"/>
                </a:lnTo>
                <a:lnTo>
                  <a:pt x="1539437" y="1529826"/>
                </a:lnTo>
                <a:lnTo>
                  <a:pt x="1609725" y="1535099"/>
                </a:lnTo>
                <a:lnTo>
                  <a:pt x="0" y="1606537"/>
                </a:lnTo>
              </a:path>
            </a:pathLst>
          </a:custGeom>
          <a:ln w="14401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4656213" y="2443937"/>
            <a:ext cx="1387475" cy="904875"/>
          </a:xfrm>
          <a:custGeom>
            <a:avLst/>
            <a:gdLst/>
            <a:ahLst/>
            <a:cxnLst/>
            <a:rect l="l" t="t" r="r" b="b"/>
            <a:pathLst>
              <a:path w="1387475" h="904875">
                <a:moveTo>
                  <a:pt x="0" y="0"/>
                </a:moveTo>
                <a:lnTo>
                  <a:pt x="873" y="67409"/>
                </a:lnTo>
                <a:lnTo>
                  <a:pt x="3015" y="131094"/>
                </a:lnTo>
                <a:lnTo>
                  <a:pt x="6426" y="191052"/>
                </a:lnTo>
                <a:lnTo>
                  <a:pt x="11106" y="247284"/>
                </a:lnTo>
                <a:lnTo>
                  <a:pt x="17054" y="299791"/>
                </a:lnTo>
                <a:lnTo>
                  <a:pt x="24270" y="348571"/>
                </a:lnTo>
                <a:lnTo>
                  <a:pt x="32755" y="393625"/>
                </a:lnTo>
                <a:lnTo>
                  <a:pt x="42508" y="434952"/>
                </a:lnTo>
                <a:lnTo>
                  <a:pt x="53529" y="472553"/>
                </a:lnTo>
                <a:lnTo>
                  <a:pt x="79375" y="536575"/>
                </a:lnTo>
                <a:lnTo>
                  <a:pt x="125153" y="594778"/>
                </a:lnTo>
                <a:lnTo>
                  <a:pt x="152970" y="620897"/>
                </a:lnTo>
                <a:lnTo>
                  <a:pt x="184254" y="645163"/>
                </a:lnTo>
                <a:lnTo>
                  <a:pt x="219144" y="667677"/>
                </a:lnTo>
                <a:lnTo>
                  <a:pt x="257777" y="688542"/>
                </a:lnTo>
                <a:lnTo>
                  <a:pt x="300289" y="707857"/>
                </a:lnTo>
                <a:lnTo>
                  <a:pt x="346818" y="725726"/>
                </a:lnTo>
                <a:lnTo>
                  <a:pt x="397501" y="742250"/>
                </a:lnTo>
                <a:lnTo>
                  <a:pt x="452477" y="757530"/>
                </a:lnTo>
                <a:lnTo>
                  <a:pt x="511881" y="771668"/>
                </a:lnTo>
                <a:lnTo>
                  <a:pt x="575851" y="784766"/>
                </a:lnTo>
                <a:lnTo>
                  <a:pt x="644525" y="796925"/>
                </a:lnTo>
                <a:lnTo>
                  <a:pt x="1387475" y="904875"/>
                </a:lnTo>
              </a:path>
            </a:pathLst>
          </a:custGeom>
          <a:ln w="14401">
            <a:solidFill>
              <a:srgbClr val="0077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 txBox="1"/>
          <p:nvPr/>
        </p:nvSpPr>
        <p:spPr>
          <a:xfrm>
            <a:off x="4654740" y="4071759"/>
            <a:ext cx="9652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Ie</a:t>
            </a:r>
            <a:endParaRPr sz="700">
              <a:latin typeface="Arial"/>
              <a:cs typeface="Arial"/>
            </a:endParaRPr>
          </a:p>
        </p:txBody>
      </p:sp>
      <p:sp>
        <p:nvSpPr>
          <p:cNvPr id="318" name="object 318"/>
          <p:cNvSpPr txBox="1"/>
          <p:nvPr/>
        </p:nvSpPr>
        <p:spPr>
          <a:xfrm>
            <a:off x="5378644" y="4071759"/>
            <a:ext cx="31559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7,2 </a:t>
            </a:r>
            <a:r>
              <a:rPr dirty="0" sz="700" spc="10">
                <a:solidFill>
                  <a:srgbClr val="231F20"/>
                </a:solidFill>
                <a:latin typeface="Arial"/>
                <a:cs typeface="Arial"/>
              </a:rPr>
              <a:t>x</a:t>
            </a:r>
            <a:r>
              <a:rPr dirty="0" sz="7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Ie</a:t>
            </a:r>
            <a:endParaRPr sz="700">
              <a:latin typeface="Arial"/>
              <a:cs typeface="Arial"/>
            </a:endParaRPr>
          </a:p>
        </p:txBody>
      </p:sp>
      <p:sp>
        <p:nvSpPr>
          <p:cNvPr id="319" name="object 319"/>
          <p:cNvSpPr txBox="1"/>
          <p:nvPr/>
        </p:nvSpPr>
        <p:spPr>
          <a:xfrm>
            <a:off x="6070793" y="4071759"/>
            <a:ext cx="2908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12 </a:t>
            </a:r>
            <a:r>
              <a:rPr dirty="0" sz="700" spc="10">
                <a:solidFill>
                  <a:srgbClr val="231F20"/>
                </a:solidFill>
                <a:latin typeface="Arial"/>
                <a:cs typeface="Arial"/>
              </a:rPr>
              <a:t>x</a:t>
            </a:r>
            <a:r>
              <a:rPr dirty="0" sz="7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Ie</a:t>
            </a:r>
            <a:endParaRPr sz="700">
              <a:latin typeface="Arial"/>
              <a:cs typeface="Arial"/>
            </a:endParaRPr>
          </a:p>
        </p:txBody>
      </p:sp>
      <p:sp>
        <p:nvSpPr>
          <p:cNvPr id="320" name="object 320"/>
          <p:cNvSpPr txBox="1"/>
          <p:nvPr/>
        </p:nvSpPr>
        <p:spPr>
          <a:xfrm>
            <a:off x="6556560" y="4059056"/>
            <a:ext cx="33528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231F20"/>
                </a:solidFill>
                <a:latin typeface="Arial"/>
                <a:cs typeface="Arial"/>
              </a:rPr>
              <a:t>x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Ie [A</a:t>
            </a:r>
            <a:r>
              <a:rPr dirty="0" sz="700" spc="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]</a:t>
            </a:r>
            <a:endParaRPr sz="700">
              <a:latin typeface="Arial"/>
              <a:cs typeface="Arial"/>
            </a:endParaRPr>
          </a:p>
        </p:txBody>
      </p:sp>
      <p:sp>
        <p:nvSpPr>
          <p:cNvPr id="321" name="object 321"/>
          <p:cNvSpPr/>
          <p:nvPr/>
        </p:nvSpPr>
        <p:spPr>
          <a:xfrm>
            <a:off x="4424438" y="3244037"/>
            <a:ext cx="95250" cy="0"/>
          </a:xfrm>
          <a:custGeom>
            <a:avLst/>
            <a:gdLst/>
            <a:ahLst/>
            <a:cxnLst/>
            <a:rect l="l" t="t" r="r" b="b"/>
            <a:pathLst>
              <a:path w="95250" h="0">
                <a:moveTo>
                  <a:pt x="95250" y="0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 txBox="1"/>
          <p:nvPr/>
        </p:nvSpPr>
        <p:spPr>
          <a:xfrm>
            <a:off x="822375" y="749806"/>
            <a:ext cx="4867275" cy="902969"/>
          </a:xfrm>
          <a:prstGeom prst="rect">
            <a:avLst/>
          </a:prstGeom>
        </p:spPr>
        <p:txBody>
          <a:bodyPr wrap="square" lIns="0" tIns="68580" rIns="0" bIns="0" rtlCol="0" vert="horz">
            <a:spAutoFit/>
          </a:bodyPr>
          <a:lstStyle/>
          <a:p>
            <a:pPr marL="1072515">
              <a:lnSpc>
                <a:spcPct val="100000"/>
              </a:lnSpc>
              <a:spcBef>
                <a:spcPts val="540"/>
              </a:spcBef>
            </a:pPr>
            <a:r>
              <a:rPr dirty="0" sz="950" spc="-15">
                <a:solidFill>
                  <a:srgbClr val="A6CE38"/>
                </a:solidFill>
                <a:latin typeface="Tahoma"/>
                <a:cs typeface="Tahoma"/>
              </a:rPr>
              <a:t>Cuadernos </a:t>
            </a:r>
            <a:r>
              <a:rPr dirty="0" sz="950" spc="-20">
                <a:solidFill>
                  <a:srgbClr val="A6CE38"/>
                </a:solidFill>
                <a:latin typeface="Tahoma"/>
                <a:cs typeface="Tahoma"/>
              </a:rPr>
              <a:t>de </a:t>
            </a:r>
            <a:r>
              <a:rPr dirty="0" sz="950" spc="-10">
                <a:solidFill>
                  <a:srgbClr val="A6CE38"/>
                </a:solidFill>
                <a:latin typeface="Tahoma"/>
                <a:cs typeface="Tahoma"/>
              </a:rPr>
              <a:t>aplicaciones</a:t>
            </a:r>
            <a:r>
              <a:rPr dirty="0" sz="950" spc="-40">
                <a:solidFill>
                  <a:srgbClr val="A6CE38"/>
                </a:solidFill>
                <a:latin typeface="Tahoma"/>
                <a:cs typeface="Tahoma"/>
              </a:rPr>
              <a:t> </a:t>
            </a:r>
            <a:r>
              <a:rPr dirty="0" sz="950" spc="-30">
                <a:solidFill>
                  <a:srgbClr val="A6CE38"/>
                </a:solidFill>
                <a:latin typeface="Tahoma"/>
                <a:cs typeface="Tahoma"/>
              </a:rPr>
              <a:t>técnicas</a:t>
            </a:r>
            <a:endParaRPr sz="95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50">
              <a:latin typeface="Times New Roman"/>
              <a:cs typeface="Times New Roman"/>
            </a:endParaRPr>
          </a:p>
          <a:p>
            <a:pPr marL="266700" marR="5080" indent="-254000">
              <a:lnSpc>
                <a:spcPts val="2000"/>
              </a:lnSpc>
            </a:pPr>
            <a:r>
              <a:rPr dirty="0" sz="2000" spc="-5" b="1">
                <a:solidFill>
                  <a:srgbClr val="A6CE38"/>
                </a:solidFill>
                <a:latin typeface="Arial"/>
                <a:cs typeface="Arial"/>
              </a:rPr>
              <a:t>4 Aparamenta y </a:t>
            </a:r>
            <a:r>
              <a:rPr dirty="0" sz="2000" b="1">
                <a:solidFill>
                  <a:srgbClr val="A6CE38"/>
                </a:solidFill>
                <a:latin typeface="Arial"/>
                <a:cs typeface="Arial"/>
              </a:rPr>
              <a:t>soluciones </a:t>
            </a:r>
            <a:r>
              <a:rPr dirty="0" sz="2000" spc="-5" b="1">
                <a:solidFill>
                  <a:srgbClr val="A6CE38"/>
                </a:solidFill>
                <a:latin typeface="Arial"/>
                <a:cs typeface="Arial"/>
              </a:rPr>
              <a:t>ABB para </a:t>
            </a:r>
            <a:r>
              <a:rPr dirty="0" sz="2000" b="1">
                <a:solidFill>
                  <a:srgbClr val="A6CE38"/>
                </a:solidFill>
                <a:latin typeface="Arial"/>
                <a:cs typeface="Arial"/>
              </a:rPr>
              <a:t>la  </a:t>
            </a:r>
            <a:r>
              <a:rPr dirty="0" sz="2000" spc="-5" b="1">
                <a:solidFill>
                  <a:srgbClr val="A6CE38"/>
                </a:solidFill>
                <a:latin typeface="Arial"/>
                <a:cs typeface="Arial"/>
              </a:rPr>
              <a:t>coordinación</a:t>
            </a:r>
            <a:endParaRPr sz="2000">
              <a:latin typeface="Arial"/>
              <a:cs typeface="Arial"/>
            </a:endParaRPr>
          </a:p>
        </p:txBody>
      </p:sp>
      <p:sp>
        <p:nvSpPr>
          <p:cNvPr id="323" name="object 323"/>
          <p:cNvSpPr/>
          <p:nvPr/>
        </p:nvSpPr>
        <p:spPr>
          <a:xfrm>
            <a:off x="0" y="1926019"/>
            <a:ext cx="468630" cy="114935"/>
          </a:xfrm>
          <a:custGeom>
            <a:avLst/>
            <a:gdLst/>
            <a:ahLst/>
            <a:cxnLst/>
            <a:rect l="l" t="t" r="r" b="b"/>
            <a:pathLst>
              <a:path w="468630" h="114935">
                <a:moveTo>
                  <a:pt x="468045" y="114933"/>
                </a:moveTo>
                <a:lnTo>
                  <a:pt x="0" y="114933"/>
                </a:lnTo>
                <a:lnTo>
                  <a:pt x="0" y="0"/>
                </a:lnTo>
                <a:lnTo>
                  <a:pt x="468045" y="0"/>
                </a:lnTo>
                <a:lnTo>
                  <a:pt x="468045" y="114933"/>
                </a:lnTo>
                <a:close/>
              </a:path>
            </a:pathLst>
          </a:custGeom>
          <a:solidFill>
            <a:srgbClr val="D9E8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 txBox="1"/>
          <p:nvPr/>
        </p:nvSpPr>
        <p:spPr>
          <a:xfrm>
            <a:off x="302944" y="2075244"/>
            <a:ext cx="207010" cy="3901440"/>
          </a:xfrm>
          <a:prstGeom prst="rect">
            <a:avLst/>
          </a:prstGeom>
        </p:spPr>
        <p:txBody>
          <a:bodyPr wrap="square" lIns="0" tIns="6985" rIns="0" bIns="0" rtlCol="0" vert="vert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1200" spc="-5" b="1">
                <a:solidFill>
                  <a:srgbClr val="A6CE38"/>
                </a:solidFill>
                <a:latin typeface="Arial"/>
                <a:cs typeface="Arial"/>
              </a:rPr>
              <a:t>4 Aparamenta y </a:t>
            </a:r>
            <a:r>
              <a:rPr dirty="0" sz="1200" b="1">
                <a:solidFill>
                  <a:srgbClr val="A6CE38"/>
                </a:solidFill>
                <a:latin typeface="Arial"/>
                <a:cs typeface="Arial"/>
              </a:rPr>
              <a:t>soluciones </a:t>
            </a:r>
            <a:r>
              <a:rPr dirty="0" sz="1200" spc="-5" b="1">
                <a:solidFill>
                  <a:srgbClr val="A6CE38"/>
                </a:solidFill>
                <a:latin typeface="Arial"/>
                <a:cs typeface="Arial"/>
              </a:rPr>
              <a:t>ABB para </a:t>
            </a:r>
            <a:r>
              <a:rPr dirty="0" sz="1200" b="1">
                <a:solidFill>
                  <a:srgbClr val="A6CE38"/>
                </a:solidFill>
                <a:latin typeface="Arial"/>
                <a:cs typeface="Arial"/>
              </a:rPr>
              <a:t>la</a:t>
            </a:r>
            <a:r>
              <a:rPr dirty="0" sz="1200" spc="50" b="1">
                <a:solidFill>
                  <a:srgbClr val="A6CE38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A6CE38"/>
                </a:solidFill>
                <a:latin typeface="Arial"/>
                <a:cs typeface="Arial"/>
              </a:rPr>
              <a:t>coordinación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5" name="object 325"/>
          <p:cNvSpPr/>
          <p:nvPr/>
        </p:nvSpPr>
        <p:spPr>
          <a:xfrm>
            <a:off x="795185" y="2350160"/>
            <a:ext cx="2969895" cy="0"/>
          </a:xfrm>
          <a:custGeom>
            <a:avLst/>
            <a:gdLst/>
            <a:ahLst/>
            <a:cxnLst/>
            <a:rect l="l" t="t" r="r" b="b"/>
            <a:pathLst>
              <a:path w="2969895" h="0">
                <a:moveTo>
                  <a:pt x="0" y="0"/>
                </a:moveTo>
                <a:lnTo>
                  <a:pt x="296989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 txBox="1"/>
          <p:nvPr/>
        </p:nvSpPr>
        <p:spPr>
          <a:xfrm>
            <a:off x="782485" y="1927010"/>
            <a:ext cx="2608580" cy="3911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80"/>
              </a:lnSpc>
            </a:pPr>
            <a:r>
              <a:rPr dirty="0" sz="1600" spc="-5" b="1">
                <a:solidFill>
                  <a:srgbClr val="A6CE38"/>
                </a:solidFill>
                <a:latin typeface="Arial"/>
                <a:cs typeface="Arial"/>
              </a:rPr>
              <a:t>4</a:t>
            </a:r>
            <a:r>
              <a:rPr dirty="0" sz="1200" spc="-5">
                <a:solidFill>
                  <a:srgbClr val="A6CE38"/>
                </a:solidFill>
                <a:latin typeface="Arial"/>
                <a:cs typeface="Arial"/>
              </a:rPr>
              <a:t>.1 </a:t>
            </a:r>
            <a:r>
              <a:rPr dirty="0" sz="1200">
                <a:solidFill>
                  <a:srgbClr val="231F20"/>
                </a:solidFill>
                <a:latin typeface="Arial"/>
                <a:cs typeface="Arial"/>
              </a:rPr>
              <a:t>Consideraciones teóricas sobre</a:t>
            </a:r>
            <a:r>
              <a:rPr dirty="0" sz="12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5">
                <a:solidFill>
                  <a:srgbClr val="231F20"/>
                </a:solidFill>
                <a:latin typeface="Arial"/>
                <a:cs typeface="Arial"/>
              </a:rPr>
              <a:t>la</a:t>
            </a:r>
            <a:endParaRPr sz="1200">
              <a:latin typeface="Arial"/>
              <a:cs typeface="Arial"/>
            </a:endParaRPr>
          </a:p>
          <a:p>
            <a:pPr marL="292100">
              <a:lnSpc>
                <a:spcPts val="1400"/>
              </a:lnSpc>
            </a:pPr>
            <a:r>
              <a:rPr dirty="0" sz="1200" spc="-5">
                <a:solidFill>
                  <a:srgbClr val="231F20"/>
                </a:solidFill>
                <a:latin typeface="Arial"/>
                <a:cs typeface="Arial"/>
              </a:rPr>
              <a:t>aparamenta de </a:t>
            </a:r>
            <a:r>
              <a:rPr dirty="0" sz="1200" spc="-10">
                <a:solidFill>
                  <a:srgbClr val="231F20"/>
                </a:solidFill>
                <a:latin typeface="Arial"/>
                <a:cs typeface="Arial"/>
              </a:rPr>
              <a:t>una</a:t>
            </a:r>
            <a:r>
              <a:rPr dirty="0" sz="1200" spc="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5">
                <a:solidFill>
                  <a:srgbClr val="231F20"/>
                </a:solidFill>
                <a:latin typeface="Arial"/>
                <a:cs typeface="Arial"/>
              </a:rPr>
              <a:t>coordinación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7" name="object 327"/>
          <p:cNvSpPr txBox="1"/>
          <p:nvPr/>
        </p:nvSpPr>
        <p:spPr>
          <a:xfrm>
            <a:off x="782460" y="2394387"/>
            <a:ext cx="2995930" cy="3450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8255">
              <a:lnSpc>
                <a:spcPct val="105300"/>
              </a:lnSpc>
              <a:spcBef>
                <a:spcPts val="100"/>
              </a:spcBef>
            </a:pP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comportamiento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motor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asíncrono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trifásico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jaula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ardilla está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representado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parámetros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significati -  vos,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son:</a:t>
            </a:r>
            <a:endParaRPr sz="950">
              <a:latin typeface="Arial"/>
              <a:cs typeface="Arial"/>
            </a:endParaRPr>
          </a:p>
          <a:p>
            <a:pPr algn="just" marL="119380" marR="8255" indent="-104139">
              <a:lnSpc>
                <a:spcPct val="105300"/>
              </a:lnSpc>
              <a:buChar char="-"/>
              <a:tabLst>
                <a:tab pos="117475" algn="l"/>
              </a:tabLst>
            </a:pP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intensidad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nominal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"Ie"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ligada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potencia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nominal 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"Pe"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través del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rendimiento y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factor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potencia. 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5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norma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IEC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60947-4-1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(con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su</a:t>
            </a:r>
            <a:r>
              <a:rPr dirty="0" sz="95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variante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noviembre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2006)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proporciona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tabla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que liga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potencia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motor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un valor de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para las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diversas </a:t>
            </a:r>
            <a:r>
              <a:rPr dirty="0" sz="950" spc="15">
                <a:solidFill>
                  <a:srgbClr val="231F20"/>
                </a:solidFill>
                <a:latin typeface="Arial"/>
                <a:cs typeface="Arial"/>
              </a:rPr>
              <a:t>ten-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siones de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instalación.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intensidades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nominales  de referencia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determinan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motor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cuatro  polos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jaula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ardilla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400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V,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1500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rpm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50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Hz.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Las 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intensidades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nominales de empleo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para las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otras</a:t>
            </a:r>
            <a:r>
              <a:rPr dirty="0" sz="950" spc="-1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25">
                <a:solidFill>
                  <a:srgbClr val="231F20"/>
                </a:solidFill>
                <a:latin typeface="Arial"/>
                <a:cs typeface="Arial"/>
              </a:rPr>
              <a:t>ten-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siones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calculan sobre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base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estos</a:t>
            </a:r>
            <a:r>
              <a:rPr dirty="0" sz="95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valores.</a:t>
            </a:r>
            <a:endParaRPr sz="950">
              <a:latin typeface="Arial"/>
              <a:cs typeface="Arial"/>
            </a:endParaRPr>
          </a:p>
          <a:p>
            <a:pPr algn="just" marL="120650" marR="8255" indent="-104775">
              <a:lnSpc>
                <a:spcPct val="105300"/>
              </a:lnSpc>
              <a:spcBef>
                <a:spcPts val="280"/>
              </a:spcBef>
              <a:buChar char="-"/>
              <a:tabLst>
                <a:tab pos="120014" algn="l"/>
              </a:tabLst>
            </a:pP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inicial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arranque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"lia"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que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se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asigna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un  valor</a:t>
            </a: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aproximadamente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12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veces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le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representa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máxima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requerida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por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motor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los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15">
                <a:solidFill>
                  <a:srgbClr val="231F20"/>
                </a:solidFill>
                <a:latin typeface="Arial"/>
                <a:cs typeface="Arial"/>
              </a:rPr>
              <a:t>prime- 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ros instantes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puesta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95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servicio.</a:t>
            </a:r>
            <a:endParaRPr sz="950">
              <a:latin typeface="Arial"/>
              <a:cs typeface="Arial"/>
            </a:endParaRPr>
          </a:p>
          <a:p>
            <a:pPr algn="just" marL="120014" marR="5080" indent="-104775">
              <a:lnSpc>
                <a:spcPct val="105200"/>
              </a:lnSpc>
              <a:spcBef>
                <a:spcPts val="285"/>
              </a:spcBef>
              <a:buChar char="-"/>
              <a:tabLst>
                <a:tab pos="120014" algn="l"/>
              </a:tabLst>
            </a:pP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arranque</a:t>
            </a: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"larr"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que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se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asigna,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confor</a:t>
            </a:r>
            <a:r>
              <a:rPr dirty="0" sz="950" spc="-1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-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me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norma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31F20"/>
                </a:solidFill>
                <a:latin typeface="Arial"/>
                <a:cs typeface="Arial"/>
              </a:rPr>
              <a:t>IEC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60947-4-1,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un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valor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aproximado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 7,2 veces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representa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corriente requerida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la  fase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arranque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que permanece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durante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tiempo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arranque.</a:t>
            </a:r>
            <a:endParaRPr sz="950">
              <a:latin typeface="Arial"/>
              <a:cs typeface="Arial"/>
            </a:endParaRPr>
          </a:p>
        </p:txBody>
      </p:sp>
      <p:sp>
        <p:nvSpPr>
          <p:cNvPr id="328" name="object 328"/>
          <p:cNvSpPr txBox="1"/>
          <p:nvPr/>
        </p:nvSpPr>
        <p:spPr>
          <a:xfrm>
            <a:off x="782509" y="6007566"/>
            <a:ext cx="2992120" cy="2536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8255">
              <a:lnSpc>
                <a:spcPct val="105300"/>
              </a:lnSpc>
              <a:spcBef>
                <a:spcPts val="100"/>
              </a:spcBef>
            </a:pP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Estos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parámetros,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como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se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ve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esquema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5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figura  11,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principio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asocian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características de los 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distintos dispositivos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coordinación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del siguiente 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modo:</a:t>
            </a:r>
            <a:endParaRPr sz="950">
              <a:latin typeface="Arial"/>
              <a:cs typeface="Arial"/>
            </a:endParaRPr>
          </a:p>
          <a:p>
            <a:pPr algn="just" marL="120014" marR="5080" indent="-104775">
              <a:lnSpc>
                <a:spcPct val="105200"/>
              </a:lnSpc>
              <a:spcBef>
                <a:spcPts val="284"/>
              </a:spcBef>
              <a:buFont typeface="Arial"/>
              <a:buChar char="-"/>
              <a:tabLst>
                <a:tab pos="121285" algn="l"/>
              </a:tabLst>
            </a:pPr>
            <a:r>
              <a:rPr dirty="0" sz="950" b="1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50" spc="-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sz="95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31F20"/>
                </a:solidFill>
                <a:latin typeface="Arial"/>
                <a:cs typeface="Arial"/>
              </a:rPr>
              <a:t>inicial</a:t>
            </a:r>
            <a:r>
              <a:rPr dirty="0" sz="950" spc="-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31F20"/>
                </a:solidFill>
                <a:latin typeface="Arial"/>
                <a:cs typeface="Arial"/>
              </a:rPr>
              <a:t>arranque</a:t>
            </a:r>
            <a:r>
              <a:rPr dirty="0" sz="950" spc="-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31F20"/>
                </a:solidFill>
                <a:latin typeface="Arial"/>
                <a:cs typeface="Arial"/>
              </a:rPr>
              <a:t>Iia</a:t>
            </a:r>
            <a:r>
              <a:rPr dirty="0" sz="95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influye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elec-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ción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dispositivo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protección,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que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deberá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tener</a:t>
            </a:r>
            <a:r>
              <a:rPr dirty="0" sz="95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un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umbral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intervención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magnética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idóneo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para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permitir 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fase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inicial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arranque.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Además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este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parámetro,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deberá poseer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poder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corte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idóneo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para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cortocircuito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asignada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tensión  de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instalación.</a:t>
            </a:r>
            <a:endParaRPr sz="950">
              <a:latin typeface="Arial"/>
              <a:cs typeface="Arial"/>
            </a:endParaRPr>
          </a:p>
          <a:p>
            <a:pPr algn="just" marL="120014" marR="5080" indent="-104775">
              <a:lnSpc>
                <a:spcPct val="105300"/>
              </a:lnSpc>
              <a:spcBef>
                <a:spcPts val="280"/>
              </a:spcBef>
              <a:buFont typeface="Arial"/>
              <a:buChar char="-"/>
              <a:tabLst>
                <a:tab pos="120650" algn="l"/>
              </a:tabLst>
            </a:pPr>
            <a:r>
              <a:rPr dirty="0" sz="950" b="1">
                <a:solidFill>
                  <a:srgbClr val="231F20"/>
                </a:solidFill>
                <a:latin typeface="Arial"/>
                <a:cs typeface="Arial"/>
              </a:rPr>
              <a:t>corriente de arranque </a:t>
            </a:r>
            <a:r>
              <a:rPr dirty="0" sz="950" spc="-5" b="1">
                <a:solidFill>
                  <a:srgbClr val="231F20"/>
                </a:solidFill>
                <a:latin typeface="Arial"/>
                <a:cs typeface="Arial"/>
              </a:rPr>
              <a:t>Iarr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arranque 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permiten identificar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térmica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idó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- 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nea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para el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servicio requerido;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asimismo,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 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campo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regulación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relé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debe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ser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apropiado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para  la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intensidad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nominal del</a:t>
            </a:r>
            <a:r>
              <a:rPr dirty="0" sz="95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motor.</a:t>
            </a:r>
            <a:endParaRPr sz="950">
              <a:latin typeface="Arial"/>
              <a:cs typeface="Arial"/>
            </a:endParaRPr>
          </a:p>
        </p:txBody>
      </p:sp>
      <p:sp>
        <p:nvSpPr>
          <p:cNvPr id="329" name="object 329"/>
          <p:cNvSpPr txBox="1"/>
          <p:nvPr/>
        </p:nvSpPr>
        <p:spPr>
          <a:xfrm>
            <a:off x="3965626" y="1930869"/>
            <a:ext cx="274574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231F20"/>
                </a:solidFill>
                <a:latin typeface="Arial"/>
                <a:cs typeface="Arial"/>
              </a:rPr>
              <a:t>Figura 11: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Esquema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curvas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arranque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motor,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protección 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térmica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magnética</a:t>
            </a:r>
            <a:endParaRPr sz="700">
              <a:latin typeface="Arial"/>
              <a:cs typeface="Arial"/>
            </a:endParaRPr>
          </a:p>
        </p:txBody>
      </p:sp>
      <p:sp>
        <p:nvSpPr>
          <p:cNvPr id="330" name="object 330"/>
          <p:cNvSpPr txBox="1"/>
          <p:nvPr/>
        </p:nvSpPr>
        <p:spPr>
          <a:xfrm>
            <a:off x="3964934" y="6078042"/>
            <a:ext cx="2992755" cy="1612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421640" marR="220979" indent="-409575">
              <a:lnSpc>
                <a:spcPct val="100000"/>
              </a:lnSpc>
              <a:spcBef>
                <a:spcPts val="100"/>
              </a:spcBef>
            </a:pPr>
            <a:r>
              <a:rPr dirty="0" sz="1100" spc="-5" b="1">
                <a:solidFill>
                  <a:srgbClr val="A6CE38"/>
                </a:solidFill>
                <a:latin typeface="Arial"/>
                <a:cs typeface="Arial"/>
              </a:rPr>
              <a:t>4</a:t>
            </a:r>
            <a:r>
              <a:rPr dirty="0" sz="1100" spc="-5">
                <a:solidFill>
                  <a:srgbClr val="A6CE38"/>
                </a:solidFill>
                <a:latin typeface="Arial"/>
                <a:cs typeface="Arial"/>
              </a:rPr>
              <a:t>.1.1 </a:t>
            </a:r>
            <a:r>
              <a:rPr dirty="0" sz="1100" spc="5">
                <a:solidFill>
                  <a:srgbClr val="231F20"/>
                </a:solidFill>
                <a:latin typeface="Arial"/>
                <a:cs typeface="Arial"/>
              </a:rPr>
              <a:t>Dispositivos utilizados </a:t>
            </a:r>
            <a:r>
              <a:rPr dirty="0" sz="1100" spc="-5">
                <a:solidFill>
                  <a:srgbClr val="231F20"/>
                </a:solidFill>
                <a:latin typeface="Arial"/>
                <a:cs typeface="Arial"/>
              </a:rPr>
              <a:t>normalmente </a:t>
            </a:r>
            <a:r>
              <a:rPr dirty="0" sz="1100">
                <a:solidFill>
                  <a:srgbClr val="231F20"/>
                </a:solidFill>
                <a:latin typeface="Arial"/>
                <a:cs typeface="Arial"/>
              </a:rPr>
              <a:t>y  </a:t>
            </a:r>
            <a:r>
              <a:rPr dirty="0" sz="1100" spc="5">
                <a:solidFill>
                  <a:srgbClr val="231F20"/>
                </a:solidFill>
                <a:latin typeface="Arial"/>
                <a:cs typeface="Arial"/>
              </a:rPr>
              <a:t>combinaciones</a:t>
            </a:r>
            <a:r>
              <a:rPr dirty="0" sz="11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100" spc="5">
                <a:solidFill>
                  <a:srgbClr val="231F20"/>
                </a:solidFill>
                <a:latin typeface="Arial"/>
                <a:cs typeface="Arial"/>
              </a:rPr>
              <a:t>posibles</a:t>
            </a:r>
            <a:endParaRPr sz="1100">
              <a:latin typeface="Arial"/>
              <a:cs typeface="Arial"/>
            </a:endParaRPr>
          </a:p>
          <a:p>
            <a:pPr algn="just" marL="12700" marR="5080">
              <a:lnSpc>
                <a:spcPct val="105300"/>
              </a:lnSpc>
              <a:spcBef>
                <a:spcPts val="250"/>
              </a:spcBef>
            </a:pP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referencia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descripción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esquematización 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precedente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se ha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descrito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comportamien- 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to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motor, relacionado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dispositivos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mando  y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protección,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solución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que ofrece típicamente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ABB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prevé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utilización y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combinación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solo  magnético,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contactor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relé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sobrecarga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externo.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conti</a:t>
            </a:r>
            <a:r>
              <a:rPr dirty="0" sz="950" spc="-1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- 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nuación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describimos</a:t>
            </a:r>
            <a:r>
              <a:rPr dirty="0" sz="95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algunos</a:t>
            </a:r>
            <a:r>
              <a:rPr dirty="0" sz="95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elementos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que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caracterizan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componentes</a:t>
            </a:r>
            <a:r>
              <a:rPr dirty="0" sz="95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citados:</a:t>
            </a:r>
            <a:endParaRPr sz="950">
              <a:latin typeface="Arial"/>
              <a:cs typeface="Arial"/>
            </a:endParaRPr>
          </a:p>
        </p:txBody>
      </p:sp>
      <p:sp>
        <p:nvSpPr>
          <p:cNvPr id="331" name="object 331"/>
          <p:cNvSpPr txBox="1"/>
          <p:nvPr/>
        </p:nvSpPr>
        <p:spPr>
          <a:xfrm>
            <a:off x="3964681" y="7818387"/>
            <a:ext cx="2992755" cy="17005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3335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- interruptor solo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magnético</a:t>
            </a:r>
            <a:endParaRPr sz="1000">
              <a:latin typeface="Arial"/>
              <a:cs typeface="Arial"/>
            </a:endParaRPr>
          </a:p>
          <a:p>
            <a:pPr algn="just" marL="12700" marR="6985" indent="1905">
              <a:lnSpc>
                <a:spcPts val="1200"/>
              </a:lnSpc>
              <a:spcBef>
                <a:spcPts val="40"/>
              </a:spcBef>
            </a:pP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permite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disponer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umbral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intervención magné- 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tica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l3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más</a:t>
            </a:r>
            <a:r>
              <a:rPr dirty="0" sz="95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elevado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(hasta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13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veces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In)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respecto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que  está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disponible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termomagnético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que, 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como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se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ha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mencionado,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está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estandarizado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un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valor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10 veces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In.</a:t>
            </a:r>
            <a:endParaRPr sz="950">
              <a:latin typeface="Arial"/>
              <a:cs typeface="Arial"/>
            </a:endParaRPr>
          </a:p>
          <a:p>
            <a:pPr algn="just" marL="12700" marR="5080" indent="-635">
              <a:lnSpc>
                <a:spcPts val="1200"/>
              </a:lnSpc>
            </a:pP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Esto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permite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afrontar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mejor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eventuales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problemas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liga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- 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dos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corriente particularmente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elevada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motor 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absorbe durante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los primeros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instantes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su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arranque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sin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tener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que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recurrir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necesariamente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calibres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superiores del</a:t>
            </a:r>
            <a:r>
              <a:rPr dirty="0" sz="95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interruptor.</a:t>
            </a:r>
            <a:endParaRPr sz="950">
              <a:latin typeface="Arial"/>
              <a:cs typeface="Arial"/>
            </a:endParaRPr>
          </a:p>
        </p:txBody>
      </p:sp>
      <p:sp>
        <p:nvSpPr>
          <p:cNvPr id="332" name="object 332"/>
          <p:cNvSpPr txBox="1"/>
          <p:nvPr/>
        </p:nvSpPr>
        <p:spPr>
          <a:xfrm>
            <a:off x="3964693" y="4440742"/>
            <a:ext cx="2992755" cy="1092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5300"/>
              </a:lnSpc>
              <a:spcBef>
                <a:spcPts val="100"/>
              </a:spcBef>
            </a:pP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Además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estas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características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que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deben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respetarse,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relé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sobrecarga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contactor,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deben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coordinarse  </a:t>
            </a:r>
            <a:r>
              <a:rPr dirty="0" sz="950" spc="15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50" spc="15">
                <a:solidFill>
                  <a:srgbClr val="231F20"/>
                </a:solidFill>
                <a:latin typeface="Arial"/>
                <a:cs typeface="Arial"/>
              </a:rPr>
              <a:t>dispositivo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protección contra </a:t>
            </a:r>
            <a:r>
              <a:rPr dirty="0" sz="950" spc="15">
                <a:solidFill>
                  <a:srgbClr val="231F20"/>
                </a:solidFill>
                <a:latin typeface="Arial"/>
                <a:cs typeface="Arial"/>
              </a:rPr>
              <a:t>cortocircuitos; 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esto significa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asegurar una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protección adecuada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para  </a:t>
            </a:r>
            <a:r>
              <a:rPr dirty="0" sz="950" spc="1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50" spc="30">
                <a:solidFill>
                  <a:srgbClr val="231F20"/>
                </a:solidFill>
                <a:latin typeface="Arial"/>
                <a:cs typeface="Arial"/>
              </a:rPr>
              <a:t>dos dispositivos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50" spc="15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35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950" spc="20">
                <a:solidFill>
                  <a:srgbClr val="231F20"/>
                </a:solidFill>
                <a:latin typeface="Arial"/>
                <a:cs typeface="Arial"/>
              </a:rPr>
              <a:t>para 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responder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prescripciones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dan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950" spc="25">
                <a:solidFill>
                  <a:srgbClr val="231F20"/>
                </a:solidFill>
                <a:latin typeface="Arial"/>
                <a:cs typeface="Arial"/>
              </a:rPr>
              <a:t>coor- 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dinación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15">
                <a:solidFill>
                  <a:srgbClr val="231F20"/>
                </a:solidFill>
                <a:latin typeface="Arial"/>
                <a:cs typeface="Arial"/>
              </a:rPr>
              <a:t>tipo</a:t>
            </a:r>
            <a:r>
              <a:rPr dirty="0" sz="950" spc="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2.</a:t>
            </a:r>
            <a:endParaRPr sz="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69481" y="10226737"/>
            <a:ext cx="194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31F20"/>
                </a:solidFill>
                <a:latin typeface="Arial"/>
                <a:cs typeface="Arial"/>
              </a:rPr>
              <a:t>15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948525" y="10259758"/>
            <a:ext cx="0" cy="648335"/>
          </a:xfrm>
          <a:custGeom>
            <a:avLst/>
            <a:gdLst/>
            <a:ahLst/>
            <a:cxnLst/>
            <a:rect l="l" t="t" r="r" b="b"/>
            <a:pathLst>
              <a:path w="0" h="648334">
                <a:moveTo>
                  <a:pt x="0" y="0"/>
                </a:moveTo>
                <a:lnTo>
                  <a:pt x="0" y="648246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462976" y="10241951"/>
            <a:ext cx="541083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motor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asíncrono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trifásico 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-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Generalidades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oferta de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ABB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coordinación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de las</a:t>
            </a:r>
            <a:r>
              <a:rPr dirty="0" sz="1000" spc="1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protecciones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308570" y="1926019"/>
            <a:ext cx="467359" cy="114935"/>
          </a:xfrm>
          <a:custGeom>
            <a:avLst/>
            <a:gdLst/>
            <a:ahLst/>
            <a:cxnLst/>
            <a:rect l="l" t="t" r="r" b="b"/>
            <a:pathLst>
              <a:path w="467359" h="114935">
                <a:moveTo>
                  <a:pt x="466877" y="114933"/>
                </a:moveTo>
                <a:lnTo>
                  <a:pt x="0" y="114933"/>
                </a:lnTo>
                <a:lnTo>
                  <a:pt x="0" y="0"/>
                </a:lnTo>
                <a:lnTo>
                  <a:pt x="466877" y="0"/>
                </a:lnTo>
                <a:lnTo>
                  <a:pt x="466877" y="114933"/>
                </a:lnTo>
                <a:close/>
              </a:path>
            </a:pathLst>
          </a:custGeom>
          <a:solidFill>
            <a:srgbClr val="D9E8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281267" y="2075244"/>
            <a:ext cx="207010" cy="3901440"/>
          </a:xfrm>
          <a:prstGeom prst="rect">
            <a:avLst/>
          </a:prstGeom>
        </p:spPr>
        <p:txBody>
          <a:bodyPr wrap="square" lIns="0" tIns="6985" rIns="0" bIns="0" rtlCol="0" vert="vert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1200" spc="-5" b="1">
                <a:solidFill>
                  <a:srgbClr val="A6CE38"/>
                </a:solidFill>
                <a:latin typeface="Arial"/>
                <a:cs typeface="Arial"/>
              </a:rPr>
              <a:t>4 Aparamenta y </a:t>
            </a:r>
            <a:r>
              <a:rPr dirty="0" sz="1200" b="1">
                <a:solidFill>
                  <a:srgbClr val="A6CE38"/>
                </a:solidFill>
                <a:latin typeface="Arial"/>
                <a:cs typeface="Arial"/>
              </a:rPr>
              <a:t>soluciones </a:t>
            </a:r>
            <a:r>
              <a:rPr dirty="0" sz="1200" spc="-5" b="1">
                <a:solidFill>
                  <a:srgbClr val="A6CE38"/>
                </a:solidFill>
                <a:latin typeface="Arial"/>
                <a:cs typeface="Arial"/>
              </a:rPr>
              <a:t>ABB para </a:t>
            </a:r>
            <a:r>
              <a:rPr dirty="0" sz="1200" b="1">
                <a:solidFill>
                  <a:srgbClr val="A6CE38"/>
                </a:solidFill>
                <a:latin typeface="Arial"/>
                <a:cs typeface="Arial"/>
              </a:rPr>
              <a:t>la</a:t>
            </a:r>
            <a:r>
              <a:rPr dirty="0" sz="1200" spc="50" b="1">
                <a:solidFill>
                  <a:srgbClr val="A6CE38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A6CE38"/>
                </a:solidFill>
                <a:latin typeface="Arial"/>
                <a:cs typeface="Arial"/>
              </a:rPr>
              <a:t>coordinación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5389" y="2666251"/>
            <a:ext cx="145542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231F20"/>
                </a:solidFill>
                <a:latin typeface="Arial"/>
                <a:cs typeface="Arial"/>
              </a:rPr>
              <a:t>Figura 12: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Interruptores</a:t>
            </a:r>
            <a:r>
              <a:rPr dirty="0" sz="700" spc="-4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magnéticos</a:t>
            </a:r>
            <a:endParaRPr sz="7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5389" y="6790828"/>
            <a:ext cx="46012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231F20"/>
                </a:solidFill>
                <a:latin typeface="Arial"/>
                <a:cs typeface="Arial"/>
              </a:rPr>
              <a:t>Figura 14: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Curvas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endurancia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eléctrica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categoría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AC-3 </a:t>
            </a:r>
            <a:r>
              <a:rPr dirty="0" sz="700" spc="-40" i="1">
                <a:solidFill>
                  <a:srgbClr val="231F20"/>
                </a:solidFill>
                <a:latin typeface="Arial"/>
                <a:cs typeface="Arial"/>
              </a:rPr>
              <a:t>–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&lt;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440 </a:t>
            </a:r>
            <a:r>
              <a:rPr dirty="0" sz="700" spc="-40" i="1">
                <a:solidFill>
                  <a:srgbClr val="231F20"/>
                </a:solidFill>
                <a:latin typeface="Arial"/>
                <a:cs typeface="Arial"/>
              </a:rPr>
              <a:t>V –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temperatura ambiente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&lt;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55</a:t>
            </a:r>
            <a:r>
              <a:rPr dirty="0" sz="700" spc="5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°C</a:t>
            </a:r>
            <a:endParaRPr sz="7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4476" y="5130076"/>
            <a:ext cx="3001010" cy="13957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-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contactor</a:t>
            </a:r>
            <a:endParaRPr sz="1000">
              <a:latin typeface="Arial"/>
              <a:cs typeface="Arial"/>
            </a:endParaRPr>
          </a:p>
          <a:p>
            <a:pPr algn="just" marL="12700" marR="5080">
              <a:lnSpc>
                <a:spcPts val="1200"/>
              </a:lnSpc>
              <a:spcBef>
                <a:spcPts val="40"/>
              </a:spcBef>
            </a:pP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es el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aparato </a:t>
            </a:r>
            <a:r>
              <a:rPr dirty="0" sz="950" spc="-25">
                <a:solidFill>
                  <a:srgbClr val="231F20"/>
                </a:solidFill>
                <a:latin typeface="Arial"/>
                <a:cs typeface="Arial"/>
              </a:rPr>
              <a:t>(véase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figura </a:t>
            </a:r>
            <a:r>
              <a:rPr dirty="0" sz="950" spc="-25">
                <a:solidFill>
                  <a:srgbClr val="231F20"/>
                </a:solidFill>
                <a:latin typeface="Arial"/>
                <a:cs typeface="Arial"/>
              </a:rPr>
              <a:t>13)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destinado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ejecutar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maniobras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conexión/desconexión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(encendido/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apagado)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motor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condiciones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normales, </a:t>
            </a:r>
            <a:r>
              <a:rPr dirty="0" sz="950" spc="-25">
                <a:solidFill>
                  <a:srgbClr val="231F20"/>
                </a:solidFill>
                <a:latin typeface="Arial"/>
                <a:cs typeface="Arial"/>
              </a:rPr>
              <a:t>así </a:t>
            </a:r>
            <a:r>
              <a:rPr dirty="0" sz="950" spc="15">
                <a:solidFill>
                  <a:srgbClr val="231F20"/>
                </a:solidFill>
                <a:latin typeface="Arial"/>
                <a:cs typeface="Arial"/>
              </a:rPr>
              <a:t>como 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desconectar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motor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red de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alimentación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caso de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sobretensiones detectadas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 relé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térmico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controla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su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apertura.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Además,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contactor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deberá 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escogerse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modo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que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pueda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soportar,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referencia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categoría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AC-3,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intensidad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nominal del</a:t>
            </a:r>
            <a:r>
              <a:rPr dirty="0" sz="95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motor.</a:t>
            </a:r>
            <a:endParaRPr sz="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4958" y="1872717"/>
            <a:ext cx="299021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-635">
              <a:lnSpc>
                <a:spcPct val="105300"/>
              </a:lnSpc>
              <a:spcBef>
                <a:spcPts val="100"/>
              </a:spcBef>
            </a:pP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Pueden utilizarse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interruptores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caja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moldeada de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 serie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Tmax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bien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interruptores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automáticos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modulares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(MCB,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sus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siglas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inglés),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como por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ejemplo los  MO325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representados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figura</a:t>
            </a:r>
            <a:r>
              <a:rPr dirty="0" sz="95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12.</a:t>
            </a:r>
            <a:endParaRPr sz="9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65854" y="1872585"/>
            <a:ext cx="299212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-635">
              <a:lnSpc>
                <a:spcPct val="105300"/>
              </a:lnSpc>
              <a:spcBef>
                <a:spcPts val="100"/>
              </a:spcBef>
            </a:pP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contactor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destinado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maniobra del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motor permite 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realizar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un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número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maniobras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muy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superior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al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que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20">
                <a:solidFill>
                  <a:srgbClr val="231F20"/>
                </a:solidFill>
                <a:latin typeface="Arial"/>
                <a:cs typeface="Arial"/>
              </a:rPr>
              <a:t>po- 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dría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realizar el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se le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solicitase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esta</a:t>
            </a:r>
            <a:r>
              <a:rPr dirty="0" sz="95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tarea.</a:t>
            </a:r>
            <a:endParaRPr sz="95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432267" y="9518725"/>
            <a:ext cx="4391025" cy="0"/>
          </a:xfrm>
          <a:custGeom>
            <a:avLst/>
            <a:gdLst/>
            <a:ahLst/>
            <a:cxnLst/>
            <a:rect l="l" t="t" r="r" b="b"/>
            <a:pathLst>
              <a:path w="4391025" h="0">
                <a:moveTo>
                  <a:pt x="0" y="0"/>
                </a:moveTo>
                <a:lnTo>
                  <a:pt x="4391012" y="0"/>
                </a:lnTo>
              </a:path>
            </a:pathLst>
          </a:custGeom>
          <a:ln w="539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255414" y="7292099"/>
            <a:ext cx="12446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</a:t>
            </a:r>
            <a:endParaRPr sz="7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467192" y="7366089"/>
            <a:ext cx="4356100" cy="2152650"/>
          </a:xfrm>
          <a:custGeom>
            <a:avLst/>
            <a:gdLst/>
            <a:ahLst/>
            <a:cxnLst/>
            <a:rect l="l" t="t" r="r" b="b"/>
            <a:pathLst>
              <a:path w="4356100" h="2152650">
                <a:moveTo>
                  <a:pt x="4356100" y="2152637"/>
                </a:moveTo>
                <a:lnTo>
                  <a:pt x="0" y="2152637"/>
                </a:lnTo>
                <a:lnTo>
                  <a:pt x="0" y="0"/>
                </a:lnTo>
                <a:lnTo>
                  <a:pt x="4356100" y="0"/>
                </a:lnTo>
                <a:lnTo>
                  <a:pt x="4356100" y="2152637"/>
                </a:lnTo>
                <a:close/>
              </a:path>
            </a:pathLst>
          </a:custGeom>
          <a:solidFill>
            <a:srgbClr val="EBF3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467192" y="7366089"/>
            <a:ext cx="4356100" cy="2152650"/>
          </a:xfrm>
          <a:custGeom>
            <a:avLst/>
            <a:gdLst/>
            <a:ahLst/>
            <a:cxnLst/>
            <a:rect l="l" t="t" r="r" b="b"/>
            <a:pathLst>
              <a:path w="4356100" h="2152650">
                <a:moveTo>
                  <a:pt x="0" y="0"/>
                </a:moveTo>
                <a:lnTo>
                  <a:pt x="4356087" y="0"/>
                </a:lnTo>
                <a:lnTo>
                  <a:pt x="4356087" y="2152637"/>
                </a:lnTo>
                <a:lnTo>
                  <a:pt x="0" y="2152637"/>
                </a:lnTo>
                <a:lnTo>
                  <a:pt x="0" y="0"/>
                </a:lnTo>
                <a:close/>
              </a:path>
            </a:pathLst>
          </a:custGeom>
          <a:ln w="539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210393" y="7366089"/>
            <a:ext cx="0" cy="1993264"/>
          </a:xfrm>
          <a:custGeom>
            <a:avLst/>
            <a:gdLst/>
            <a:ahLst/>
            <a:cxnLst/>
            <a:rect l="l" t="t" r="r" b="b"/>
            <a:pathLst>
              <a:path w="0" h="1993265">
                <a:moveTo>
                  <a:pt x="0" y="0"/>
                </a:moveTo>
                <a:lnTo>
                  <a:pt x="0" y="1992642"/>
                </a:lnTo>
              </a:path>
            </a:pathLst>
          </a:custGeom>
          <a:ln w="539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210393" y="9474275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0"/>
                </a:moveTo>
                <a:lnTo>
                  <a:pt x="0" y="73025"/>
                </a:lnTo>
              </a:path>
            </a:pathLst>
          </a:custGeom>
          <a:ln w="539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594317" y="7366089"/>
            <a:ext cx="0" cy="1993264"/>
          </a:xfrm>
          <a:custGeom>
            <a:avLst/>
            <a:gdLst/>
            <a:ahLst/>
            <a:cxnLst/>
            <a:rect l="l" t="t" r="r" b="b"/>
            <a:pathLst>
              <a:path w="0" h="1993265">
                <a:moveTo>
                  <a:pt x="0" y="0"/>
                </a:moveTo>
                <a:lnTo>
                  <a:pt x="0" y="1992642"/>
                </a:lnTo>
              </a:path>
            </a:pathLst>
          </a:custGeom>
          <a:ln w="539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594317" y="9474275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0"/>
                </a:moveTo>
                <a:lnTo>
                  <a:pt x="0" y="73025"/>
                </a:lnTo>
              </a:path>
            </a:pathLst>
          </a:custGeom>
          <a:ln w="539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823280" y="7366089"/>
            <a:ext cx="0" cy="2181225"/>
          </a:xfrm>
          <a:custGeom>
            <a:avLst/>
            <a:gdLst/>
            <a:ahLst/>
            <a:cxnLst/>
            <a:rect l="l" t="t" r="r" b="b"/>
            <a:pathLst>
              <a:path w="0" h="2181225">
                <a:moveTo>
                  <a:pt x="0" y="0"/>
                </a:moveTo>
                <a:lnTo>
                  <a:pt x="0" y="2181212"/>
                </a:lnTo>
              </a:path>
            </a:pathLst>
          </a:custGeom>
          <a:ln w="539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432267" y="7366089"/>
            <a:ext cx="4391025" cy="0"/>
          </a:xfrm>
          <a:custGeom>
            <a:avLst/>
            <a:gdLst/>
            <a:ahLst/>
            <a:cxnLst/>
            <a:rect l="l" t="t" r="r" b="b"/>
            <a:pathLst>
              <a:path w="4391025" h="0">
                <a:moveTo>
                  <a:pt x="0" y="0"/>
                </a:moveTo>
                <a:lnTo>
                  <a:pt x="4391012" y="0"/>
                </a:lnTo>
              </a:path>
            </a:pathLst>
          </a:custGeom>
          <a:ln w="539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467192" y="7366089"/>
            <a:ext cx="0" cy="2181225"/>
          </a:xfrm>
          <a:custGeom>
            <a:avLst/>
            <a:gdLst/>
            <a:ahLst/>
            <a:cxnLst/>
            <a:rect l="l" t="t" r="r" b="b"/>
            <a:pathLst>
              <a:path w="0" h="2181225">
                <a:moveTo>
                  <a:pt x="0" y="0"/>
                </a:moveTo>
                <a:lnTo>
                  <a:pt x="0" y="2181212"/>
                </a:lnTo>
              </a:path>
            </a:pathLst>
          </a:custGeom>
          <a:ln w="539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464017" y="8694839"/>
            <a:ext cx="4352925" cy="0"/>
          </a:xfrm>
          <a:custGeom>
            <a:avLst/>
            <a:gdLst/>
            <a:ahLst/>
            <a:cxnLst/>
            <a:rect l="l" t="t" r="r" b="b"/>
            <a:pathLst>
              <a:path w="4352925" h="0">
                <a:moveTo>
                  <a:pt x="0" y="0"/>
                </a:moveTo>
                <a:lnTo>
                  <a:pt x="4352912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464017" y="8755901"/>
            <a:ext cx="4352925" cy="0"/>
          </a:xfrm>
          <a:custGeom>
            <a:avLst/>
            <a:gdLst/>
            <a:ahLst/>
            <a:cxnLst/>
            <a:rect l="l" t="t" r="r" b="b"/>
            <a:pathLst>
              <a:path w="4352925" h="0">
                <a:moveTo>
                  <a:pt x="0" y="0"/>
                </a:moveTo>
                <a:lnTo>
                  <a:pt x="4352912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464017" y="8822359"/>
            <a:ext cx="4352925" cy="0"/>
          </a:xfrm>
          <a:custGeom>
            <a:avLst/>
            <a:gdLst/>
            <a:ahLst/>
            <a:cxnLst/>
            <a:rect l="l" t="t" r="r" b="b"/>
            <a:pathLst>
              <a:path w="4352925" h="0">
                <a:moveTo>
                  <a:pt x="0" y="0"/>
                </a:moveTo>
                <a:lnTo>
                  <a:pt x="4352912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464017" y="8908605"/>
            <a:ext cx="4352925" cy="0"/>
          </a:xfrm>
          <a:custGeom>
            <a:avLst/>
            <a:gdLst/>
            <a:ahLst/>
            <a:cxnLst/>
            <a:rect l="l" t="t" r="r" b="b"/>
            <a:pathLst>
              <a:path w="4352925" h="0">
                <a:moveTo>
                  <a:pt x="0" y="0"/>
                </a:moveTo>
                <a:lnTo>
                  <a:pt x="4352912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464017" y="9017075"/>
            <a:ext cx="4352925" cy="0"/>
          </a:xfrm>
          <a:custGeom>
            <a:avLst/>
            <a:gdLst/>
            <a:ahLst/>
            <a:cxnLst/>
            <a:rect l="l" t="t" r="r" b="b"/>
            <a:pathLst>
              <a:path w="4352925" h="0">
                <a:moveTo>
                  <a:pt x="0" y="0"/>
                </a:moveTo>
                <a:lnTo>
                  <a:pt x="4352912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464017" y="9134550"/>
            <a:ext cx="4352925" cy="0"/>
          </a:xfrm>
          <a:custGeom>
            <a:avLst/>
            <a:gdLst/>
            <a:ahLst/>
            <a:cxnLst/>
            <a:rect l="l" t="t" r="r" b="b"/>
            <a:pathLst>
              <a:path w="4352925" h="0">
                <a:moveTo>
                  <a:pt x="0" y="0"/>
                </a:moveTo>
                <a:lnTo>
                  <a:pt x="4352912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464017" y="9296475"/>
            <a:ext cx="4352925" cy="0"/>
          </a:xfrm>
          <a:custGeom>
            <a:avLst/>
            <a:gdLst/>
            <a:ahLst/>
            <a:cxnLst/>
            <a:rect l="l" t="t" r="r" b="b"/>
            <a:pathLst>
              <a:path w="4352925" h="0">
                <a:moveTo>
                  <a:pt x="0" y="0"/>
                </a:moveTo>
                <a:lnTo>
                  <a:pt x="4352912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077768" y="7369264"/>
            <a:ext cx="0" cy="1789430"/>
          </a:xfrm>
          <a:custGeom>
            <a:avLst/>
            <a:gdLst/>
            <a:ahLst/>
            <a:cxnLst/>
            <a:rect l="l" t="t" r="r" b="b"/>
            <a:pathLst>
              <a:path w="0" h="1789429">
                <a:moveTo>
                  <a:pt x="0" y="0"/>
                </a:moveTo>
                <a:lnTo>
                  <a:pt x="0" y="1788922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077768" y="9271075"/>
            <a:ext cx="0" cy="88265"/>
          </a:xfrm>
          <a:custGeom>
            <a:avLst/>
            <a:gdLst/>
            <a:ahLst/>
            <a:cxnLst/>
            <a:rect l="l" t="t" r="r" b="b"/>
            <a:pathLst>
              <a:path w="0" h="88265">
                <a:moveTo>
                  <a:pt x="0" y="0"/>
                </a:moveTo>
                <a:lnTo>
                  <a:pt x="0" y="87655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077768" y="9474275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694783" y="7369264"/>
            <a:ext cx="0" cy="1789430"/>
          </a:xfrm>
          <a:custGeom>
            <a:avLst/>
            <a:gdLst/>
            <a:ahLst/>
            <a:cxnLst/>
            <a:rect l="l" t="t" r="r" b="b"/>
            <a:pathLst>
              <a:path w="0" h="1789429">
                <a:moveTo>
                  <a:pt x="0" y="0"/>
                </a:moveTo>
                <a:lnTo>
                  <a:pt x="0" y="1788922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694783" y="9271075"/>
            <a:ext cx="0" cy="88265"/>
          </a:xfrm>
          <a:custGeom>
            <a:avLst/>
            <a:gdLst/>
            <a:ahLst/>
            <a:cxnLst/>
            <a:rect l="l" t="t" r="r" b="b"/>
            <a:pathLst>
              <a:path w="0" h="88265">
                <a:moveTo>
                  <a:pt x="0" y="0"/>
                </a:moveTo>
                <a:lnTo>
                  <a:pt x="0" y="87655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694783" y="9474275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749836" y="7369264"/>
            <a:ext cx="0" cy="2149475"/>
          </a:xfrm>
          <a:custGeom>
            <a:avLst/>
            <a:gdLst/>
            <a:ahLst/>
            <a:cxnLst/>
            <a:rect l="l" t="t" r="r" b="b"/>
            <a:pathLst>
              <a:path w="0" h="2149475">
                <a:moveTo>
                  <a:pt x="0" y="0"/>
                </a:moveTo>
                <a:lnTo>
                  <a:pt x="0" y="2149462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672696" y="7369264"/>
            <a:ext cx="0" cy="2149475"/>
          </a:xfrm>
          <a:custGeom>
            <a:avLst/>
            <a:gdLst/>
            <a:ahLst/>
            <a:cxnLst/>
            <a:rect l="l" t="t" r="r" b="b"/>
            <a:pathLst>
              <a:path w="0" h="2149475">
                <a:moveTo>
                  <a:pt x="0" y="0"/>
                </a:moveTo>
                <a:lnTo>
                  <a:pt x="0" y="2149462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573331" y="7369264"/>
            <a:ext cx="0" cy="2149475"/>
          </a:xfrm>
          <a:custGeom>
            <a:avLst/>
            <a:gdLst/>
            <a:ahLst/>
            <a:cxnLst/>
            <a:rect l="l" t="t" r="r" b="b"/>
            <a:pathLst>
              <a:path w="0" h="2149475">
                <a:moveTo>
                  <a:pt x="0" y="0"/>
                </a:moveTo>
                <a:lnTo>
                  <a:pt x="0" y="2149462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468556" y="7369264"/>
            <a:ext cx="0" cy="2149475"/>
          </a:xfrm>
          <a:custGeom>
            <a:avLst/>
            <a:gdLst/>
            <a:ahLst/>
            <a:cxnLst/>
            <a:rect l="l" t="t" r="r" b="b"/>
            <a:pathLst>
              <a:path w="0" h="2149475">
                <a:moveTo>
                  <a:pt x="0" y="0"/>
                </a:moveTo>
                <a:lnTo>
                  <a:pt x="0" y="2149462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336794" y="7369264"/>
            <a:ext cx="0" cy="2149475"/>
          </a:xfrm>
          <a:custGeom>
            <a:avLst/>
            <a:gdLst/>
            <a:ahLst/>
            <a:cxnLst/>
            <a:rect l="l" t="t" r="r" b="b"/>
            <a:pathLst>
              <a:path w="0" h="2149475">
                <a:moveTo>
                  <a:pt x="0" y="0"/>
                </a:moveTo>
                <a:lnTo>
                  <a:pt x="0" y="2149462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187569" y="7369264"/>
            <a:ext cx="0" cy="2149475"/>
          </a:xfrm>
          <a:custGeom>
            <a:avLst/>
            <a:gdLst/>
            <a:ahLst/>
            <a:cxnLst/>
            <a:rect l="l" t="t" r="r" b="b"/>
            <a:pathLst>
              <a:path w="0" h="2149475">
                <a:moveTo>
                  <a:pt x="0" y="0"/>
                </a:moveTo>
                <a:lnTo>
                  <a:pt x="0" y="2149462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985943" y="7369264"/>
            <a:ext cx="0" cy="1789430"/>
          </a:xfrm>
          <a:custGeom>
            <a:avLst/>
            <a:gdLst/>
            <a:ahLst/>
            <a:cxnLst/>
            <a:rect l="l" t="t" r="r" b="b"/>
            <a:pathLst>
              <a:path w="0" h="1789429">
                <a:moveTo>
                  <a:pt x="0" y="0"/>
                </a:moveTo>
                <a:lnTo>
                  <a:pt x="0" y="1788922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985943" y="9271075"/>
            <a:ext cx="0" cy="247650"/>
          </a:xfrm>
          <a:custGeom>
            <a:avLst/>
            <a:gdLst/>
            <a:ahLst/>
            <a:cxnLst/>
            <a:rect l="l" t="t" r="r" b="b"/>
            <a:pathLst>
              <a:path w="0" h="247650">
                <a:moveTo>
                  <a:pt x="0" y="0"/>
                </a:moveTo>
                <a:lnTo>
                  <a:pt x="0" y="24765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129747" y="7369264"/>
            <a:ext cx="0" cy="2149475"/>
          </a:xfrm>
          <a:custGeom>
            <a:avLst/>
            <a:gdLst/>
            <a:ahLst/>
            <a:cxnLst/>
            <a:rect l="l" t="t" r="r" b="b"/>
            <a:pathLst>
              <a:path w="0" h="2149475">
                <a:moveTo>
                  <a:pt x="0" y="0"/>
                </a:moveTo>
                <a:lnTo>
                  <a:pt x="0" y="2149462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052595" y="7369264"/>
            <a:ext cx="0" cy="2149475"/>
          </a:xfrm>
          <a:custGeom>
            <a:avLst/>
            <a:gdLst/>
            <a:ahLst/>
            <a:cxnLst/>
            <a:rect l="l" t="t" r="r" b="b"/>
            <a:pathLst>
              <a:path w="0" h="2149475">
                <a:moveTo>
                  <a:pt x="0" y="0"/>
                </a:moveTo>
                <a:lnTo>
                  <a:pt x="0" y="2149462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953218" y="7369264"/>
            <a:ext cx="0" cy="2149475"/>
          </a:xfrm>
          <a:custGeom>
            <a:avLst/>
            <a:gdLst/>
            <a:ahLst/>
            <a:cxnLst/>
            <a:rect l="l" t="t" r="r" b="b"/>
            <a:pathLst>
              <a:path w="0" h="2149475">
                <a:moveTo>
                  <a:pt x="0" y="0"/>
                </a:moveTo>
                <a:lnTo>
                  <a:pt x="0" y="2149462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848443" y="7369264"/>
            <a:ext cx="0" cy="2149475"/>
          </a:xfrm>
          <a:custGeom>
            <a:avLst/>
            <a:gdLst/>
            <a:ahLst/>
            <a:cxnLst/>
            <a:rect l="l" t="t" r="r" b="b"/>
            <a:pathLst>
              <a:path w="0" h="2149475">
                <a:moveTo>
                  <a:pt x="0" y="0"/>
                </a:moveTo>
                <a:lnTo>
                  <a:pt x="0" y="2149462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716680" y="7369264"/>
            <a:ext cx="0" cy="2149475"/>
          </a:xfrm>
          <a:custGeom>
            <a:avLst/>
            <a:gdLst/>
            <a:ahLst/>
            <a:cxnLst/>
            <a:rect l="l" t="t" r="r" b="b"/>
            <a:pathLst>
              <a:path w="0" h="2149475">
                <a:moveTo>
                  <a:pt x="0" y="0"/>
                </a:moveTo>
                <a:lnTo>
                  <a:pt x="0" y="2149462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3567455" y="7369264"/>
            <a:ext cx="0" cy="2149475"/>
          </a:xfrm>
          <a:custGeom>
            <a:avLst/>
            <a:gdLst/>
            <a:ahLst/>
            <a:cxnLst/>
            <a:rect l="l" t="t" r="r" b="b"/>
            <a:pathLst>
              <a:path w="0" h="2149475">
                <a:moveTo>
                  <a:pt x="0" y="0"/>
                </a:moveTo>
                <a:lnTo>
                  <a:pt x="0" y="2149462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3365843" y="7369264"/>
            <a:ext cx="0" cy="1789430"/>
          </a:xfrm>
          <a:custGeom>
            <a:avLst/>
            <a:gdLst/>
            <a:ahLst/>
            <a:cxnLst/>
            <a:rect l="l" t="t" r="r" b="b"/>
            <a:pathLst>
              <a:path w="0" h="1789429">
                <a:moveTo>
                  <a:pt x="0" y="0"/>
                </a:moveTo>
                <a:lnTo>
                  <a:pt x="0" y="1788922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365843" y="9271075"/>
            <a:ext cx="0" cy="247650"/>
          </a:xfrm>
          <a:custGeom>
            <a:avLst/>
            <a:gdLst/>
            <a:ahLst/>
            <a:cxnLst/>
            <a:rect l="l" t="t" r="r" b="b"/>
            <a:pathLst>
              <a:path w="0" h="247650">
                <a:moveTo>
                  <a:pt x="0" y="0"/>
                </a:moveTo>
                <a:lnTo>
                  <a:pt x="0" y="24765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516847" y="7369264"/>
            <a:ext cx="0" cy="2149475"/>
          </a:xfrm>
          <a:custGeom>
            <a:avLst/>
            <a:gdLst/>
            <a:ahLst/>
            <a:cxnLst/>
            <a:rect l="l" t="t" r="r" b="b"/>
            <a:pathLst>
              <a:path w="0" h="2149475">
                <a:moveTo>
                  <a:pt x="0" y="0"/>
                </a:moveTo>
                <a:lnTo>
                  <a:pt x="0" y="2149462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439695" y="7369264"/>
            <a:ext cx="0" cy="2149475"/>
          </a:xfrm>
          <a:custGeom>
            <a:avLst/>
            <a:gdLst/>
            <a:ahLst/>
            <a:cxnLst/>
            <a:rect l="l" t="t" r="r" b="b"/>
            <a:pathLst>
              <a:path w="0" h="2149475">
                <a:moveTo>
                  <a:pt x="0" y="0"/>
                </a:moveTo>
                <a:lnTo>
                  <a:pt x="0" y="2149462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340317" y="7369264"/>
            <a:ext cx="0" cy="2149475"/>
          </a:xfrm>
          <a:custGeom>
            <a:avLst/>
            <a:gdLst/>
            <a:ahLst/>
            <a:cxnLst/>
            <a:rect l="l" t="t" r="r" b="b"/>
            <a:pathLst>
              <a:path w="0" h="2149475">
                <a:moveTo>
                  <a:pt x="0" y="0"/>
                </a:moveTo>
                <a:lnTo>
                  <a:pt x="0" y="2149462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235542" y="7369264"/>
            <a:ext cx="0" cy="2149475"/>
          </a:xfrm>
          <a:custGeom>
            <a:avLst/>
            <a:gdLst/>
            <a:ahLst/>
            <a:cxnLst/>
            <a:rect l="l" t="t" r="r" b="b"/>
            <a:pathLst>
              <a:path w="0" h="2149475">
                <a:moveTo>
                  <a:pt x="0" y="0"/>
                </a:moveTo>
                <a:lnTo>
                  <a:pt x="0" y="2149462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103780" y="7369264"/>
            <a:ext cx="0" cy="2149475"/>
          </a:xfrm>
          <a:custGeom>
            <a:avLst/>
            <a:gdLst/>
            <a:ahLst/>
            <a:cxnLst/>
            <a:rect l="l" t="t" r="r" b="b"/>
            <a:pathLst>
              <a:path w="0" h="2149475">
                <a:moveTo>
                  <a:pt x="0" y="0"/>
                </a:moveTo>
                <a:lnTo>
                  <a:pt x="0" y="2149462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954555" y="7369264"/>
            <a:ext cx="0" cy="2149475"/>
          </a:xfrm>
          <a:custGeom>
            <a:avLst/>
            <a:gdLst/>
            <a:ahLst/>
            <a:cxnLst/>
            <a:rect l="l" t="t" r="r" b="b"/>
            <a:pathLst>
              <a:path w="0" h="2149475">
                <a:moveTo>
                  <a:pt x="0" y="0"/>
                </a:moveTo>
                <a:lnTo>
                  <a:pt x="0" y="2149462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752942" y="7369264"/>
            <a:ext cx="0" cy="1790064"/>
          </a:xfrm>
          <a:custGeom>
            <a:avLst/>
            <a:gdLst/>
            <a:ahLst/>
            <a:cxnLst/>
            <a:rect l="l" t="t" r="r" b="b"/>
            <a:pathLst>
              <a:path w="0" h="1790065">
                <a:moveTo>
                  <a:pt x="0" y="0"/>
                </a:moveTo>
                <a:lnTo>
                  <a:pt x="0" y="1789887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752942" y="9271075"/>
            <a:ext cx="0" cy="247650"/>
          </a:xfrm>
          <a:custGeom>
            <a:avLst/>
            <a:gdLst/>
            <a:ahLst/>
            <a:cxnLst/>
            <a:rect l="l" t="t" r="r" b="b"/>
            <a:pathLst>
              <a:path w="0" h="247650">
                <a:moveTo>
                  <a:pt x="0" y="0"/>
                </a:moveTo>
                <a:lnTo>
                  <a:pt x="0" y="24765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668805" y="8633765"/>
            <a:ext cx="4148454" cy="0"/>
          </a:xfrm>
          <a:custGeom>
            <a:avLst/>
            <a:gdLst/>
            <a:ahLst/>
            <a:cxnLst/>
            <a:rect l="l" t="t" r="r" b="b"/>
            <a:pathLst>
              <a:path w="4148454" h="0">
                <a:moveTo>
                  <a:pt x="0" y="0"/>
                </a:moveTo>
                <a:lnTo>
                  <a:pt x="4148124" y="0"/>
                </a:lnTo>
              </a:path>
            </a:pathLst>
          </a:custGeom>
          <a:ln w="539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429092" y="8633765"/>
            <a:ext cx="133350" cy="0"/>
          </a:xfrm>
          <a:custGeom>
            <a:avLst/>
            <a:gdLst/>
            <a:ahLst/>
            <a:cxnLst/>
            <a:rect l="l" t="t" r="r" b="b"/>
            <a:pathLst>
              <a:path w="133350" h="0">
                <a:moveTo>
                  <a:pt x="0" y="0"/>
                </a:moveTo>
                <a:lnTo>
                  <a:pt x="133349" y="0"/>
                </a:lnTo>
              </a:path>
            </a:pathLst>
          </a:custGeom>
          <a:ln w="539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907730" y="8251900"/>
            <a:ext cx="3909695" cy="0"/>
          </a:xfrm>
          <a:custGeom>
            <a:avLst/>
            <a:gdLst/>
            <a:ahLst/>
            <a:cxnLst/>
            <a:rect l="l" t="t" r="r" b="b"/>
            <a:pathLst>
              <a:path w="3909695" h="0">
                <a:moveTo>
                  <a:pt x="0" y="0"/>
                </a:moveTo>
                <a:lnTo>
                  <a:pt x="3909199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668805" y="8251900"/>
            <a:ext cx="133350" cy="0"/>
          </a:xfrm>
          <a:custGeom>
            <a:avLst/>
            <a:gdLst/>
            <a:ahLst/>
            <a:cxnLst/>
            <a:rect l="l" t="t" r="r" b="b"/>
            <a:pathLst>
              <a:path w="133350" h="0">
                <a:moveTo>
                  <a:pt x="0" y="0"/>
                </a:moveTo>
                <a:lnTo>
                  <a:pt x="13335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464017" y="8251900"/>
            <a:ext cx="98425" cy="0"/>
          </a:xfrm>
          <a:custGeom>
            <a:avLst/>
            <a:gdLst/>
            <a:ahLst/>
            <a:cxnLst/>
            <a:rect l="l" t="t" r="r" b="b"/>
            <a:pathLst>
              <a:path w="98425" h="0">
                <a:moveTo>
                  <a:pt x="0" y="0"/>
                </a:moveTo>
                <a:lnTo>
                  <a:pt x="98424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464017" y="7431176"/>
            <a:ext cx="4352925" cy="0"/>
          </a:xfrm>
          <a:custGeom>
            <a:avLst/>
            <a:gdLst/>
            <a:ahLst/>
            <a:cxnLst/>
            <a:rect l="l" t="t" r="r" b="b"/>
            <a:pathLst>
              <a:path w="4352925" h="0">
                <a:moveTo>
                  <a:pt x="0" y="0"/>
                </a:moveTo>
                <a:lnTo>
                  <a:pt x="4352912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464017" y="7492251"/>
            <a:ext cx="4352925" cy="0"/>
          </a:xfrm>
          <a:custGeom>
            <a:avLst/>
            <a:gdLst/>
            <a:ahLst/>
            <a:cxnLst/>
            <a:rect l="l" t="t" r="r" b="b"/>
            <a:pathLst>
              <a:path w="4352925" h="0">
                <a:moveTo>
                  <a:pt x="0" y="0"/>
                </a:moveTo>
                <a:lnTo>
                  <a:pt x="4352912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464017" y="7558709"/>
            <a:ext cx="4352925" cy="0"/>
          </a:xfrm>
          <a:custGeom>
            <a:avLst/>
            <a:gdLst/>
            <a:ahLst/>
            <a:cxnLst/>
            <a:rect l="l" t="t" r="r" b="b"/>
            <a:pathLst>
              <a:path w="4352925" h="0">
                <a:moveTo>
                  <a:pt x="0" y="0"/>
                </a:moveTo>
                <a:lnTo>
                  <a:pt x="4352912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464017" y="7644955"/>
            <a:ext cx="4352925" cy="0"/>
          </a:xfrm>
          <a:custGeom>
            <a:avLst/>
            <a:gdLst/>
            <a:ahLst/>
            <a:cxnLst/>
            <a:rect l="l" t="t" r="r" b="b"/>
            <a:pathLst>
              <a:path w="4352925" h="0">
                <a:moveTo>
                  <a:pt x="0" y="0"/>
                </a:moveTo>
                <a:lnTo>
                  <a:pt x="4352912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464017" y="7753425"/>
            <a:ext cx="4352925" cy="0"/>
          </a:xfrm>
          <a:custGeom>
            <a:avLst/>
            <a:gdLst/>
            <a:ahLst/>
            <a:cxnLst/>
            <a:rect l="l" t="t" r="r" b="b"/>
            <a:pathLst>
              <a:path w="4352925" h="0">
                <a:moveTo>
                  <a:pt x="0" y="0"/>
                </a:moveTo>
                <a:lnTo>
                  <a:pt x="4352912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464017" y="7870914"/>
            <a:ext cx="4352925" cy="0"/>
          </a:xfrm>
          <a:custGeom>
            <a:avLst/>
            <a:gdLst/>
            <a:ahLst/>
            <a:cxnLst/>
            <a:rect l="l" t="t" r="r" b="b"/>
            <a:pathLst>
              <a:path w="4352925" h="0">
                <a:moveTo>
                  <a:pt x="0" y="0"/>
                </a:moveTo>
                <a:lnTo>
                  <a:pt x="4352912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907730" y="8032839"/>
            <a:ext cx="3909695" cy="0"/>
          </a:xfrm>
          <a:custGeom>
            <a:avLst/>
            <a:gdLst/>
            <a:ahLst/>
            <a:cxnLst/>
            <a:rect l="l" t="t" r="r" b="b"/>
            <a:pathLst>
              <a:path w="3909695" h="0">
                <a:moveTo>
                  <a:pt x="0" y="0"/>
                </a:moveTo>
                <a:lnTo>
                  <a:pt x="3909199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464017" y="8032839"/>
            <a:ext cx="338455" cy="0"/>
          </a:xfrm>
          <a:custGeom>
            <a:avLst/>
            <a:gdLst/>
            <a:ahLst/>
            <a:cxnLst/>
            <a:rect l="l" t="t" r="r" b="b"/>
            <a:pathLst>
              <a:path w="338455" h="0">
                <a:moveTo>
                  <a:pt x="0" y="0"/>
                </a:moveTo>
                <a:lnTo>
                  <a:pt x="338137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562442" y="8237613"/>
            <a:ext cx="106680" cy="409575"/>
          </a:xfrm>
          <a:custGeom>
            <a:avLst/>
            <a:gdLst/>
            <a:ahLst/>
            <a:cxnLst/>
            <a:rect l="l" t="t" r="r" b="b"/>
            <a:pathLst>
              <a:path w="106680" h="409575">
                <a:moveTo>
                  <a:pt x="106362" y="409575"/>
                </a:moveTo>
                <a:lnTo>
                  <a:pt x="0" y="409575"/>
                </a:lnTo>
                <a:lnTo>
                  <a:pt x="0" y="0"/>
                </a:lnTo>
                <a:lnTo>
                  <a:pt x="106362" y="0"/>
                </a:lnTo>
                <a:lnTo>
                  <a:pt x="106362" y="4095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 txBox="1"/>
          <p:nvPr/>
        </p:nvSpPr>
        <p:spPr>
          <a:xfrm>
            <a:off x="1554505" y="8237931"/>
            <a:ext cx="53975" cy="213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470"/>
              </a:lnSpc>
              <a:spcBef>
                <a:spcPts val="100"/>
              </a:spcBef>
            </a:pPr>
            <a:r>
              <a:rPr dirty="0" sz="400" spc="-5">
                <a:solidFill>
                  <a:srgbClr val="231F20"/>
                </a:solidFill>
                <a:latin typeface="Arial"/>
                <a:cs typeface="Arial"/>
              </a:rPr>
              <a:t>9</a:t>
            </a:r>
            <a:endParaRPr sz="400">
              <a:latin typeface="Arial"/>
              <a:cs typeface="Arial"/>
            </a:endParaRPr>
          </a:p>
          <a:p>
            <a:pPr marL="12700">
              <a:lnSpc>
                <a:spcPts val="470"/>
              </a:lnSpc>
            </a:pPr>
            <a:r>
              <a:rPr dirty="0" sz="400" spc="-5">
                <a:solidFill>
                  <a:srgbClr val="231F20"/>
                </a:solidFill>
                <a:latin typeface="Arial"/>
                <a:cs typeface="Arial"/>
              </a:rPr>
              <a:t>7</a:t>
            </a:r>
            <a:endParaRPr sz="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400" spc="-5">
                <a:solidFill>
                  <a:srgbClr val="231F20"/>
                </a:solidFill>
                <a:latin typeface="Arial"/>
                <a:cs typeface="Arial"/>
              </a:rPr>
              <a:t>5</a:t>
            </a:r>
            <a:endParaRPr sz="4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469891" y="8407012"/>
            <a:ext cx="140335" cy="224154"/>
          </a:xfrm>
          <a:prstGeom prst="rect">
            <a:avLst/>
          </a:prstGeom>
          <a:solidFill>
            <a:srgbClr val="EBF3D5"/>
          </a:solidFill>
        </p:spPr>
        <p:txBody>
          <a:bodyPr wrap="square" lIns="0" tIns="2540" rIns="0" bIns="0" rtlCol="0" vert="horz">
            <a:spAutoFit/>
          </a:bodyPr>
          <a:lstStyle/>
          <a:p>
            <a:pPr marR="12065">
              <a:lnSpc>
                <a:spcPct val="100000"/>
              </a:lnSpc>
              <a:spcBef>
                <a:spcPts val="20"/>
              </a:spcBef>
            </a:pPr>
            <a:endParaRPr sz="300">
              <a:latin typeface="Times New Roman"/>
              <a:cs typeface="Times New Roman"/>
            </a:endParaRPr>
          </a:p>
          <a:p>
            <a:pPr algn="r">
              <a:lnSpc>
                <a:spcPct val="100000"/>
              </a:lnSpc>
            </a:pPr>
            <a:r>
              <a:rPr dirty="0" sz="400" spc="-5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4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554505" y="8537976"/>
            <a:ext cx="53975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400">
              <a:latin typeface="Arial"/>
              <a:cs typeface="Arial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1611439" y="8581897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 h="0">
                <a:moveTo>
                  <a:pt x="0" y="0"/>
                </a:moveTo>
                <a:lnTo>
                  <a:pt x="31749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611439" y="8527174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 h="0">
                <a:moveTo>
                  <a:pt x="0" y="0"/>
                </a:moveTo>
                <a:lnTo>
                  <a:pt x="31749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611439" y="8492249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 h="0">
                <a:moveTo>
                  <a:pt x="0" y="0"/>
                </a:moveTo>
                <a:lnTo>
                  <a:pt x="31749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611439" y="8448319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 h="0">
                <a:moveTo>
                  <a:pt x="0" y="0"/>
                </a:moveTo>
                <a:lnTo>
                  <a:pt x="31749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611439" y="8409813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 h="0">
                <a:moveTo>
                  <a:pt x="0" y="0"/>
                </a:moveTo>
                <a:lnTo>
                  <a:pt x="31749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611439" y="8374888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 h="0">
                <a:moveTo>
                  <a:pt x="0" y="0"/>
                </a:moveTo>
                <a:lnTo>
                  <a:pt x="31749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611439" y="8339963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 h="0">
                <a:moveTo>
                  <a:pt x="0" y="0"/>
                </a:moveTo>
                <a:lnTo>
                  <a:pt x="31749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611439" y="8312239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 h="0">
                <a:moveTo>
                  <a:pt x="0" y="0"/>
                </a:moveTo>
                <a:lnTo>
                  <a:pt x="31749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611439" y="8277300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 h="0">
                <a:moveTo>
                  <a:pt x="0" y="0"/>
                </a:moveTo>
                <a:lnTo>
                  <a:pt x="31749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610067" y="8251900"/>
            <a:ext cx="47625" cy="382905"/>
          </a:xfrm>
          <a:custGeom>
            <a:avLst/>
            <a:gdLst/>
            <a:ahLst/>
            <a:cxnLst/>
            <a:rect l="l" t="t" r="r" b="b"/>
            <a:pathLst>
              <a:path w="47625" h="382904">
                <a:moveTo>
                  <a:pt x="47624" y="0"/>
                </a:moveTo>
                <a:lnTo>
                  <a:pt x="0" y="0"/>
                </a:lnTo>
                <a:lnTo>
                  <a:pt x="0" y="382587"/>
                </a:lnTo>
                <a:lnTo>
                  <a:pt x="46037" y="382587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802155" y="8023314"/>
            <a:ext cx="105575" cy="2341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 txBox="1"/>
          <p:nvPr/>
        </p:nvSpPr>
        <p:spPr>
          <a:xfrm>
            <a:off x="1797392" y="8006156"/>
            <a:ext cx="53975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>
                <a:solidFill>
                  <a:srgbClr val="231F20"/>
                </a:solidFill>
                <a:latin typeface="Arial"/>
                <a:cs typeface="Arial"/>
              </a:rPr>
              <a:t>9</a:t>
            </a:r>
            <a:endParaRPr sz="4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797392" y="8047431"/>
            <a:ext cx="53975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>
                <a:solidFill>
                  <a:srgbClr val="231F20"/>
                </a:solidFill>
                <a:latin typeface="Arial"/>
                <a:cs typeface="Arial"/>
              </a:rPr>
              <a:t>7</a:t>
            </a:r>
            <a:endParaRPr sz="4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797392" y="8088706"/>
            <a:ext cx="53975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>
                <a:solidFill>
                  <a:srgbClr val="231F20"/>
                </a:solidFill>
                <a:latin typeface="Arial"/>
                <a:cs typeface="Arial"/>
              </a:rPr>
              <a:t>5</a:t>
            </a:r>
            <a:endParaRPr sz="4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797392" y="8128391"/>
            <a:ext cx="53975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450"/>
              </a:lnSpc>
              <a:spcBef>
                <a:spcPts val="100"/>
              </a:spcBef>
            </a:pPr>
            <a:r>
              <a:rPr dirty="0" sz="400" spc="-5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400">
              <a:latin typeface="Arial"/>
              <a:cs typeface="Arial"/>
            </a:endParaRPr>
          </a:p>
          <a:p>
            <a:pPr marL="12700">
              <a:lnSpc>
                <a:spcPts val="450"/>
              </a:lnSpc>
            </a:pPr>
            <a:r>
              <a:rPr dirty="0" sz="400" spc="-5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400">
              <a:latin typeface="Arial"/>
              <a:cs typeface="Arial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2581617" y="9358731"/>
            <a:ext cx="511809" cy="115570"/>
          </a:xfrm>
          <a:custGeom>
            <a:avLst/>
            <a:gdLst/>
            <a:ahLst/>
            <a:cxnLst/>
            <a:rect l="l" t="t" r="r" b="b"/>
            <a:pathLst>
              <a:path w="511810" h="115570">
                <a:moveTo>
                  <a:pt x="511238" y="115544"/>
                </a:moveTo>
                <a:lnTo>
                  <a:pt x="0" y="115544"/>
                </a:lnTo>
                <a:lnTo>
                  <a:pt x="0" y="0"/>
                </a:lnTo>
                <a:lnTo>
                  <a:pt x="511238" y="0"/>
                </a:lnTo>
                <a:lnTo>
                  <a:pt x="511238" y="1155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010750" y="9385541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3364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941827" y="9385541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3364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897835" y="9385541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3364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2842501" y="9385541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3364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2793974" y="9385541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3364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2749981" y="9385541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3364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2705989" y="9385541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3364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2671051" y="9385541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3364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2627058" y="9385541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3364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2595067" y="9370161"/>
            <a:ext cx="481965" cy="50800"/>
          </a:xfrm>
          <a:custGeom>
            <a:avLst/>
            <a:gdLst/>
            <a:ahLst/>
            <a:cxnLst/>
            <a:rect l="l" t="t" r="r" b="b"/>
            <a:pathLst>
              <a:path w="481964" h="50800">
                <a:moveTo>
                  <a:pt x="0" y="0"/>
                </a:moveTo>
                <a:lnTo>
                  <a:pt x="0" y="50482"/>
                </a:lnTo>
                <a:lnTo>
                  <a:pt x="481939" y="50482"/>
                </a:lnTo>
                <a:lnTo>
                  <a:pt x="481939" y="1689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 txBox="1"/>
          <p:nvPr/>
        </p:nvSpPr>
        <p:spPr>
          <a:xfrm>
            <a:off x="2599080" y="9404745"/>
            <a:ext cx="43815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0">
                <a:solidFill>
                  <a:srgbClr val="231F20"/>
                </a:solidFill>
                <a:latin typeface="Arial"/>
                <a:cs typeface="Arial"/>
              </a:rPr>
              <a:t>1 </a:t>
            </a:r>
            <a:r>
              <a:rPr dirty="0" sz="400" spc="-5">
                <a:solidFill>
                  <a:srgbClr val="231F20"/>
                </a:solidFill>
                <a:latin typeface="Arial"/>
                <a:cs typeface="Arial"/>
              </a:rPr>
              <a:t>3 5 7</a:t>
            </a:r>
            <a:r>
              <a:rPr dirty="0" sz="400" spc="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400" spc="-5">
                <a:solidFill>
                  <a:srgbClr val="231F20"/>
                </a:solidFill>
                <a:latin typeface="Arial"/>
                <a:cs typeface="Arial"/>
              </a:rPr>
              <a:t>9</a:t>
            </a:r>
            <a:endParaRPr sz="400">
              <a:latin typeface="Arial"/>
              <a:cs typeface="Arial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4197693" y="9358731"/>
            <a:ext cx="511809" cy="115570"/>
          </a:xfrm>
          <a:custGeom>
            <a:avLst/>
            <a:gdLst/>
            <a:ahLst/>
            <a:cxnLst/>
            <a:rect l="l" t="t" r="r" b="b"/>
            <a:pathLst>
              <a:path w="511810" h="115570">
                <a:moveTo>
                  <a:pt x="511225" y="115544"/>
                </a:moveTo>
                <a:lnTo>
                  <a:pt x="0" y="115544"/>
                </a:lnTo>
                <a:lnTo>
                  <a:pt x="0" y="0"/>
                </a:lnTo>
                <a:lnTo>
                  <a:pt x="511225" y="0"/>
                </a:lnTo>
                <a:lnTo>
                  <a:pt x="511225" y="1155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626813" y="9385541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3364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4557903" y="9385541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3364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513910" y="9385541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3364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458576" y="9385541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3364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4410037" y="9385541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3364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4366056" y="9385541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3364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4322051" y="9385541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3364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287126" y="9385541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3364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4243133" y="9385541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3364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4211142" y="9370161"/>
            <a:ext cx="481965" cy="50800"/>
          </a:xfrm>
          <a:custGeom>
            <a:avLst/>
            <a:gdLst/>
            <a:ahLst/>
            <a:cxnLst/>
            <a:rect l="l" t="t" r="r" b="b"/>
            <a:pathLst>
              <a:path w="481964" h="50800">
                <a:moveTo>
                  <a:pt x="0" y="0"/>
                </a:moveTo>
                <a:lnTo>
                  <a:pt x="0" y="50482"/>
                </a:lnTo>
                <a:lnTo>
                  <a:pt x="481939" y="50482"/>
                </a:lnTo>
                <a:lnTo>
                  <a:pt x="481939" y="1689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 txBox="1"/>
          <p:nvPr/>
        </p:nvSpPr>
        <p:spPr>
          <a:xfrm>
            <a:off x="4210393" y="9404745"/>
            <a:ext cx="484505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400" spc="50">
                <a:solidFill>
                  <a:srgbClr val="231F20"/>
                </a:solidFill>
                <a:latin typeface="Arial"/>
                <a:cs typeface="Arial"/>
              </a:rPr>
              <a:t>1 </a:t>
            </a:r>
            <a:r>
              <a:rPr dirty="0" sz="400" spc="-5">
                <a:solidFill>
                  <a:srgbClr val="231F20"/>
                </a:solidFill>
                <a:latin typeface="Arial"/>
                <a:cs typeface="Arial"/>
              </a:rPr>
              <a:t>3 5 7</a:t>
            </a:r>
            <a:r>
              <a:rPr dirty="0" sz="4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400" spc="-5">
                <a:solidFill>
                  <a:srgbClr val="231F20"/>
                </a:solidFill>
                <a:latin typeface="Arial"/>
                <a:cs typeface="Arial"/>
              </a:rPr>
              <a:t>9</a:t>
            </a:r>
            <a:endParaRPr sz="400">
              <a:latin typeface="Arial"/>
              <a:cs typeface="Arial"/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4684979" y="9158185"/>
            <a:ext cx="309880" cy="113030"/>
          </a:xfrm>
          <a:custGeom>
            <a:avLst/>
            <a:gdLst/>
            <a:ahLst/>
            <a:cxnLst/>
            <a:rect l="l" t="t" r="r" b="b"/>
            <a:pathLst>
              <a:path w="309879" h="113029">
                <a:moveTo>
                  <a:pt x="309638" y="112890"/>
                </a:moveTo>
                <a:lnTo>
                  <a:pt x="0" y="112890"/>
                </a:lnTo>
                <a:lnTo>
                  <a:pt x="0" y="0"/>
                </a:lnTo>
                <a:lnTo>
                  <a:pt x="309638" y="0"/>
                </a:lnTo>
                <a:lnTo>
                  <a:pt x="309638" y="1128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4944008" y="9191104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5">
                <a:moveTo>
                  <a:pt x="0" y="3063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4908143" y="9191104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5">
                <a:moveTo>
                  <a:pt x="0" y="3063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4885651" y="9191104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5">
                <a:moveTo>
                  <a:pt x="0" y="3063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4850129" y="9194875"/>
            <a:ext cx="0" cy="27305"/>
          </a:xfrm>
          <a:custGeom>
            <a:avLst/>
            <a:gdLst/>
            <a:ahLst/>
            <a:cxnLst/>
            <a:rect l="l" t="t" r="r" b="b"/>
            <a:pathLst>
              <a:path w="0" h="27304">
                <a:moveTo>
                  <a:pt x="0" y="26860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4804041" y="9191104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5">
                <a:moveTo>
                  <a:pt x="0" y="3063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770272" y="9191104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5">
                <a:moveTo>
                  <a:pt x="0" y="3063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743615" y="9191104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5">
                <a:moveTo>
                  <a:pt x="0" y="3063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828197" y="9177413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4">
                <a:moveTo>
                  <a:pt x="0" y="45859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 txBox="1"/>
          <p:nvPr/>
        </p:nvSpPr>
        <p:spPr>
          <a:xfrm>
            <a:off x="4694783" y="9223273"/>
            <a:ext cx="291465" cy="73660"/>
          </a:xfrm>
          <a:prstGeom prst="rect">
            <a:avLst/>
          </a:prstGeom>
          <a:solidFill>
            <a:srgbClr val="FFFFFF"/>
          </a:solidFill>
          <a:ln w="3594">
            <a:solidFill>
              <a:srgbClr val="231F2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13970">
              <a:lnSpc>
                <a:spcPts val="470"/>
              </a:lnSpc>
            </a:pPr>
            <a:r>
              <a:rPr dirty="0" sz="400" spc="35">
                <a:solidFill>
                  <a:srgbClr val="231F20"/>
                </a:solidFill>
                <a:latin typeface="Arial"/>
                <a:cs typeface="Arial"/>
              </a:rPr>
              <a:t>1 </a:t>
            </a:r>
            <a:r>
              <a:rPr dirty="0" sz="400" spc="-5">
                <a:solidFill>
                  <a:srgbClr val="231F20"/>
                </a:solidFill>
                <a:latin typeface="Arial"/>
                <a:cs typeface="Arial"/>
              </a:rPr>
              <a:t>3 5 7</a:t>
            </a:r>
            <a:r>
              <a:rPr dirty="0" sz="4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400" spc="-5">
                <a:solidFill>
                  <a:srgbClr val="231F20"/>
                </a:solidFill>
                <a:latin typeface="Arial"/>
                <a:cs typeface="Arial"/>
              </a:rPr>
              <a:t>9</a:t>
            </a:r>
            <a:endParaRPr sz="400">
              <a:latin typeface="Arial"/>
              <a:cs typeface="Arial"/>
            </a:endParaRPr>
          </a:p>
        </p:txBody>
      </p:sp>
      <p:sp>
        <p:nvSpPr>
          <p:cNvPr id="126" name="object 126"/>
          <p:cNvSpPr/>
          <p:nvPr/>
        </p:nvSpPr>
        <p:spPr>
          <a:xfrm>
            <a:off x="3065729" y="9158185"/>
            <a:ext cx="309880" cy="113030"/>
          </a:xfrm>
          <a:custGeom>
            <a:avLst/>
            <a:gdLst/>
            <a:ahLst/>
            <a:cxnLst/>
            <a:rect l="l" t="t" r="r" b="b"/>
            <a:pathLst>
              <a:path w="309879" h="113029">
                <a:moveTo>
                  <a:pt x="309638" y="112890"/>
                </a:moveTo>
                <a:lnTo>
                  <a:pt x="0" y="112890"/>
                </a:lnTo>
                <a:lnTo>
                  <a:pt x="0" y="0"/>
                </a:lnTo>
                <a:lnTo>
                  <a:pt x="309638" y="0"/>
                </a:lnTo>
                <a:lnTo>
                  <a:pt x="309638" y="1128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3324745" y="9191104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5">
                <a:moveTo>
                  <a:pt x="0" y="3063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3288893" y="9191104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5">
                <a:moveTo>
                  <a:pt x="0" y="3063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3266401" y="9191104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5">
                <a:moveTo>
                  <a:pt x="0" y="3063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3230892" y="9194875"/>
            <a:ext cx="0" cy="27305"/>
          </a:xfrm>
          <a:custGeom>
            <a:avLst/>
            <a:gdLst/>
            <a:ahLst/>
            <a:cxnLst/>
            <a:rect l="l" t="t" r="r" b="b"/>
            <a:pathLst>
              <a:path w="0" h="27304">
                <a:moveTo>
                  <a:pt x="0" y="26860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3184791" y="9191104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5">
                <a:moveTo>
                  <a:pt x="0" y="3063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3151022" y="9191104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5">
                <a:moveTo>
                  <a:pt x="0" y="3063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3124365" y="9191104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5">
                <a:moveTo>
                  <a:pt x="0" y="3063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3208959" y="9177413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4">
                <a:moveTo>
                  <a:pt x="0" y="45859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 txBox="1"/>
          <p:nvPr/>
        </p:nvSpPr>
        <p:spPr>
          <a:xfrm>
            <a:off x="3077768" y="9223273"/>
            <a:ext cx="288290" cy="73660"/>
          </a:xfrm>
          <a:prstGeom prst="rect">
            <a:avLst/>
          </a:prstGeom>
          <a:solidFill>
            <a:srgbClr val="FFFFFF"/>
          </a:solidFill>
          <a:ln w="3594">
            <a:solidFill>
              <a:srgbClr val="231F2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11430">
              <a:lnSpc>
                <a:spcPts val="470"/>
              </a:lnSpc>
            </a:pPr>
            <a:r>
              <a:rPr dirty="0" sz="400" spc="35">
                <a:solidFill>
                  <a:srgbClr val="231F20"/>
                </a:solidFill>
                <a:latin typeface="Arial"/>
                <a:cs typeface="Arial"/>
              </a:rPr>
              <a:t>1 </a:t>
            </a:r>
            <a:r>
              <a:rPr dirty="0" sz="400" spc="-5">
                <a:solidFill>
                  <a:srgbClr val="231F20"/>
                </a:solidFill>
                <a:latin typeface="Arial"/>
                <a:cs typeface="Arial"/>
              </a:rPr>
              <a:t>3 5 7</a:t>
            </a:r>
            <a:r>
              <a:rPr dirty="0" sz="4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400" spc="-5">
                <a:solidFill>
                  <a:srgbClr val="231F20"/>
                </a:solidFill>
                <a:latin typeface="Arial"/>
                <a:cs typeface="Arial"/>
              </a:rPr>
              <a:t>9</a:t>
            </a:r>
            <a:endParaRPr sz="400">
              <a:latin typeface="Arial"/>
              <a:cs typeface="Arial"/>
            </a:endParaRPr>
          </a:p>
        </p:txBody>
      </p:sp>
      <p:sp>
        <p:nvSpPr>
          <p:cNvPr id="136" name="object 136"/>
          <p:cNvSpPr/>
          <p:nvPr/>
        </p:nvSpPr>
        <p:spPr>
          <a:xfrm>
            <a:off x="1470367" y="9159151"/>
            <a:ext cx="294640" cy="112395"/>
          </a:xfrm>
          <a:custGeom>
            <a:avLst/>
            <a:gdLst/>
            <a:ahLst/>
            <a:cxnLst/>
            <a:rect l="l" t="t" r="r" b="b"/>
            <a:pathLst>
              <a:path w="294639" h="112395">
                <a:moveTo>
                  <a:pt x="294424" y="111925"/>
                </a:moveTo>
                <a:lnTo>
                  <a:pt x="0" y="111925"/>
                </a:lnTo>
                <a:lnTo>
                  <a:pt x="0" y="0"/>
                </a:lnTo>
                <a:lnTo>
                  <a:pt x="294424" y="0"/>
                </a:lnTo>
                <a:lnTo>
                  <a:pt x="294424" y="1119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1678304" y="9191104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5">
                <a:moveTo>
                  <a:pt x="0" y="3063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1655813" y="9191104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5">
                <a:moveTo>
                  <a:pt x="0" y="3063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1620304" y="9194875"/>
            <a:ext cx="0" cy="27305"/>
          </a:xfrm>
          <a:custGeom>
            <a:avLst/>
            <a:gdLst/>
            <a:ahLst/>
            <a:cxnLst/>
            <a:rect l="l" t="t" r="r" b="b"/>
            <a:pathLst>
              <a:path w="0" h="27304">
                <a:moveTo>
                  <a:pt x="0" y="26860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1574215" y="9191104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5">
                <a:moveTo>
                  <a:pt x="0" y="3063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1540446" y="9191104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5">
                <a:moveTo>
                  <a:pt x="0" y="3063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1513776" y="9191104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5">
                <a:moveTo>
                  <a:pt x="0" y="30632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598371" y="9177413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4">
                <a:moveTo>
                  <a:pt x="0" y="45859"/>
                </a:moveTo>
                <a:lnTo>
                  <a:pt x="0" y="0"/>
                </a:lnTo>
              </a:path>
            </a:pathLst>
          </a:custGeom>
          <a:ln w="359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 txBox="1"/>
          <p:nvPr/>
        </p:nvSpPr>
        <p:spPr>
          <a:xfrm>
            <a:off x="1467192" y="9223273"/>
            <a:ext cx="285750" cy="73660"/>
          </a:xfrm>
          <a:prstGeom prst="rect">
            <a:avLst/>
          </a:prstGeom>
          <a:solidFill>
            <a:srgbClr val="FFFFFF"/>
          </a:solidFill>
          <a:ln w="3594">
            <a:solidFill>
              <a:srgbClr val="231F2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11430">
              <a:lnSpc>
                <a:spcPts val="470"/>
              </a:lnSpc>
            </a:pPr>
            <a:r>
              <a:rPr dirty="0" sz="400" spc="35">
                <a:solidFill>
                  <a:srgbClr val="231F20"/>
                </a:solidFill>
                <a:latin typeface="Arial"/>
                <a:cs typeface="Arial"/>
              </a:rPr>
              <a:t>1 </a:t>
            </a:r>
            <a:r>
              <a:rPr dirty="0" sz="400" spc="-5">
                <a:solidFill>
                  <a:srgbClr val="231F20"/>
                </a:solidFill>
                <a:latin typeface="Arial"/>
                <a:cs typeface="Arial"/>
              </a:rPr>
              <a:t>3 5 7</a:t>
            </a:r>
            <a:r>
              <a:rPr dirty="0" sz="4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400" spc="-5">
                <a:solidFill>
                  <a:srgbClr val="231F20"/>
                </a:solidFill>
                <a:latin typeface="Arial"/>
                <a:cs typeface="Arial"/>
              </a:rPr>
              <a:t>9</a:t>
            </a:r>
            <a:endParaRPr sz="400">
              <a:latin typeface="Arial"/>
              <a:cs typeface="Arial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1305064" y="7669924"/>
            <a:ext cx="74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</a:t>
            </a:r>
            <a:endParaRPr sz="700">
              <a:latin typeface="Arial"/>
              <a:cs typeface="Arial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1305322" y="7965197"/>
            <a:ext cx="74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1305838" y="8565272"/>
            <a:ext cx="74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700">
              <a:latin typeface="Arial"/>
              <a:cs typeface="Arial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1232522" y="8939924"/>
            <a:ext cx="1492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0,5</a:t>
            </a:r>
            <a:endParaRPr sz="700">
              <a:latin typeface="Arial"/>
              <a:cs typeface="Arial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1233286" y="9225674"/>
            <a:ext cx="1492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0,3</a:t>
            </a:r>
            <a:endParaRPr sz="700">
              <a:latin typeface="Arial"/>
              <a:cs typeface="Arial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1233544" y="9444751"/>
            <a:ext cx="1492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0,2</a:t>
            </a:r>
            <a:endParaRPr sz="700">
              <a:latin typeface="Arial"/>
              <a:cs typeface="Arial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1426030" y="9552702"/>
            <a:ext cx="74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1708732" y="9552702"/>
            <a:ext cx="74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2067631" y="9552702"/>
            <a:ext cx="74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</a:t>
            </a:r>
            <a:endParaRPr sz="700">
              <a:latin typeface="Arial"/>
              <a:cs typeface="Arial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2535334" y="9552702"/>
            <a:ext cx="12446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0</a:t>
            </a:r>
            <a:endParaRPr sz="700">
              <a:latin typeface="Arial"/>
              <a:cs typeface="Arial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3011802" y="9552702"/>
            <a:ext cx="12446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20</a:t>
            </a:r>
            <a:endParaRPr sz="700">
              <a:latin typeface="Arial"/>
              <a:cs typeface="Arial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3300994" y="9552702"/>
            <a:ext cx="12446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3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0</a:t>
            </a:r>
            <a:endParaRPr sz="700">
              <a:latin typeface="Arial"/>
              <a:cs typeface="Arial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3660052" y="9552702"/>
            <a:ext cx="12446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5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0</a:t>
            </a:r>
            <a:endParaRPr sz="700">
              <a:latin typeface="Arial"/>
              <a:cs typeface="Arial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4127844" y="9552702"/>
            <a:ext cx="1739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100</a:t>
            </a:r>
            <a:endParaRPr sz="700">
              <a:latin typeface="Arial"/>
              <a:cs typeface="Arial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1225668" y="8140339"/>
            <a:ext cx="154940" cy="327025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45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  <a:p>
            <a:pPr algn="r" marR="10795">
              <a:lnSpc>
                <a:spcPct val="100000"/>
              </a:lnSpc>
              <a:spcBef>
                <a:spcPts val="345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1,5</a:t>
            </a:r>
            <a:endParaRPr sz="700">
              <a:latin typeface="Arial"/>
              <a:cs typeface="Arial"/>
            </a:endParaRPr>
          </a:p>
        </p:txBody>
      </p:sp>
      <p:sp>
        <p:nvSpPr>
          <p:cNvPr id="160" name="object 160"/>
          <p:cNvSpPr/>
          <p:nvPr/>
        </p:nvSpPr>
        <p:spPr>
          <a:xfrm>
            <a:off x="1219542" y="8351710"/>
            <a:ext cx="168275" cy="111125"/>
          </a:xfrm>
          <a:custGeom>
            <a:avLst/>
            <a:gdLst/>
            <a:ahLst/>
            <a:cxnLst/>
            <a:rect l="l" t="t" r="r" b="b"/>
            <a:pathLst>
              <a:path w="168275" h="111125">
                <a:moveTo>
                  <a:pt x="0" y="0"/>
                </a:moveTo>
                <a:lnTo>
                  <a:pt x="168275" y="0"/>
                </a:lnTo>
                <a:lnTo>
                  <a:pt x="168275" y="111125"/>
                </a:lnTo>
                <a:lnTo>
                  <a:pt x="0" y="111125"/>
                </a:lnTo>
                <a:lnTo>
                  <a:pt x="0" y="0"/>
                </a:lnTo>
                <a:close/>
              </a:path>
            </a:pathLst>
          </a:custGeom>
          <a:ln w="5397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1384642" y="8404314"/>
            <a:ext cx="2663825" cy="1263650"/>
          </a:xfrm>
          <a:custGeom>
            <a:avLst/>
            <a:gdLst/>
            <a:ahLst/>
            <a:cxnLst/>
            <a:rect l="l" t="t" r="r" b="b"/>
            <a:pathLst>
              <a:path w="2663825" h="1263650">
                <a:moveTo>
                  <a:pt x="0" y="0"/>
                </a:moveTo>
                <a:lnTo>
                  <a:pt x="2663812" y="0"/>
                </a:lnTo>
                <a:lnTo>
                  <a:pt x="2663812" y="1263637"/>
                </a:lnTo>
              </a:path>
            </a:pathLst>
          </a:custGeom>
          <a:ln w="5397">
            <a:solidFill>
              <a:srgbClr val="F7931D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 txBox="1"/>
          <p:nvPr/>
        </p:nvSpPr>
        <p:spPr>
          <a:xfrm>
            <a:off x="3984625" y="9652508"/>
            <a:ext cx="12446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79</a:t>
            </a:r>
            <a:endParaRPr sz="700">
              <a:latin typeface="Arial"/>
              <a:cs typeface="Arial"/>
            </a:endParaRPr>
          </a:p>
        </p:txBody>
      </p:sp>
      <p:sp>
        <p:nvSpPr>
          <p:cNvPr id="163" name="object 163"/>
          <p:cNvSpPr/>
          <p:nvPr/>
        </p:nvSpPr>
        <p:spPr>
          <a:xfrm>
            <a:off x="4001319" y="8364785"/>
            <a:ext cx="94297" cy="942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3965918" y="9669335"/>
            <a:ext cx="168275" cy="111125"/>
          </a:xfrm>
          <a:custGeom>
            <a:avLst/>
            <a:gdLst/>
            <a:ahLst/>
            <a:cxnLst/>
            <a:rect l="l" t="t" r="r" b="b"/>
            <a:pathLst>
              <a:path w="168275" h="111125">
                <a:moveTo>
                  <a:pt x="0" y="0"/>
                </a:moveTo>
                <a:lnTo>
                  <a:pt x="168262" y="0"/>
                </a:lnTo>
                <a:lnTo>
                  <a:pt x="168262" y="111125"/>
                </a:lnTo>
                <a:lnTo>
                  <a:pt x="0" y="111125"/>
                </a:lnTo>
                <a:lnTo>
                  <a:pt x="0" y="0"/>
                </a:lnTo>
                <a:close/>
              </a:path>
            </a:pathLst>
          </a:custGeom>
          <a:ln w="5397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4983505" y="8040776"/>
            <a:ext cx="638175" cy="971550"/>
          </a:xfrm>
          <a:custGeom>
            <a:avLst/>
            <a:gdLst/>
            <a:ahLst/>
            <a:cxnLst/>
            <a:rect l="l" t="t" r="r" b="b"/>
            <a:pathLst>
              <a:path w="638175" h="971550">
                <a:moveTo>
                  <a:pt x="0" y="0"/>
                </a:moveTo>
                <a:lnTo>
                  <a:pt x="638162" y="971537"/>
                </a:lnTo>
              </a:path>
            </a:pathLst>
          </a:custGeom>
          <a:ln w="21602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4791418" y="8036014"/>
            <a:ext cx="704850" cy="976630"/>
          </a:xfrm>
          <a:custGeom>
            <a:avLst/>
            <a:gdLst/>
            <a:ahLst/>
            <a:cxnLst/>
            <a:rect l="l" t="t" r="r" b="b"/>
            <a:pathLst>
              <a:path w="704850" h="976629">
                <a:moveTo>
                  <a:pt x="0" y="0"/>
                </a:moveTo>
                <a:lnTo>
                  <a:pt x="704850" y="976299"/>
                </a:lnTo>
              </a:path>
            </a:pathLst>
          </a:custGeom>
          <a:ln w="21602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4642180" y="8036014"/>
            <a:ext cx="721360" cy="976630"/>
          </a:xfrm>
          <a:custGeom>
            <a:avLst/>
            <a:gdLst/>
            <a:ahLst/>
            <a:cxnLst/>
            <a:rect l="l" t="t" r="r" b="b"/>
            <a:pathLst>
              <a:path w="721360" h="976629">
                <a:moveTo>
                  <a:pt x="0" y="0"/>
                </a:moveTo>
                <a:lnTo>
                  <a:pt x="720737" y="976299"/>
                </a:lnTo>
              </a:path>
            </a:pathLst>
          </a:custGeom>
          <a:ln w="21602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4540593" y="8037588"/>
            <a:ext cx="720725" cy="976630"/>
          </a:xfrm>
          <a:custGeom>
            <a:avLst/>
            <a:gdLst/>
            <a:ahLst/>
            <a:cxnLst/>
            <a:rect l="l" t="t" r="r" b="b"/>
            <a:pathLst>
              <a:path w="720725" h="976629">
                <a:moveTo>
                  <a:pt x="0" y="0"/>
                </a:moveTo>
                <a:lnTo>
                  <a:pt x="720712" y="976312"/>
                </a:lnTo>
              </a:path>
            </a:pathLst>
          </a:custGeom>
          <a:ln w="21602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4216743" y="7759789"/>
            <a:ext cx="765175" cy="993775"/>
          </a:xfrm>
          <a:custGeom>
            <a:avLst/>
            <a:gdLst/>
            <a:ahLst/>
            <a:cxnLst/>
            <a:rect l="l" t="t" r="r" b="b"/>
            <a:pathLst>
              <a:path w="765175" h="993775">
                <a:moveTo>
                  <a:pt x="0" y="0"/>
                </a:moveTo>
                <a:lnTo>
                  <a:pt x="765175" y="993762"/>
                </a:lnTo>
              </a:path>
            </a:pathLst>
          </a:custGeom>
          <a:ln w="21602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4131018" y="7748663"/>
            <a:ext cx="752475" cy="1006475"/>
          </a:xfrm>
          <a:custGeom>
            <a:avLst/>
            <a:gdLst/>
            <a:ahLst/>
            <a:cxnLst/>
            <a:rect l="l" t="t" r="r" b="b"/>
            <a:pathLst>
              <a:path w="752475" h="1006475">
                <a:moveTo>
                  <a:pt x="0" y="0"/>
                </a:moveTo>
                <a:lnTo>
                  <a:pt x="752475" y="1006475"/>
                </a:lnTo>
              </a:path>
            </a:pathLst>
          </a:custGeom>
          <a:ln w="21602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4069105" y="7743900"/>
            <a:ext cx="657225" cy="1011555"/>
          </a:xfrm>
          <a:custGeom>
            <a:avLst/>
            <a:gdLst/>
            <a:ahLst/>
            <a:cxnLst/>
            <a:rect l="l" t="t" r="r" b="b"/>
            <a:pathLst>
              <a:path w="657225" h="1011554">
                <a:moveTo>
                  <a:pt x="0" y="0"/>
                </a:moveTo>
                <a:lnTo>
                  <a:pt x="657225" y="1011237"/>
                </a:lnTo>
              </a:path>
            </a:pathLst>
          </a:custGeom>
          <a:ln w="21602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3961155" y="7756614"/>
            <a:ext cx="687705" cy="1000125"/>
          </a:xfrm>
          <a:custGeom>
            <a:avLst/>
            <a:gdLst/>
            <a:ahLst/>
            <a:cxnLst/>
            <a:rect l="l" t="t" r="r" b="b"/>
            <a:pathLst>
              <a:path w="687704" h="1000125">
                <a:moveTo>
                  <a:pt x="0" y="0"/>
                </a:moveTo>
                <a:lnTo>
                  <a:pt x="687387" y="1000112"/>
                </a:lnTo>
              </a:path>
            </a:pathLst>
          </a:custGeom>
          <a:ln w="21602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3854793" y="7748663"/>
            <a:ext cx="615950" cy="1005205"/>
          </a:xfrm>
          <a:custGeom>
            <a:avLst/>
            <a:gdLst/>
            <a:ahLst/>
            <a:cxnLst/>
            <a:rect l="l" t="t" r="r" b="b"/>
            <a:pathLst>
              <a:path w="615950" h="1005204">
                <a:moveTo>
                  <a:pt x="0" y="0"/>
                </a:moveTo>
                <a:lnTo>
                  <a:pt x="615937" y="1004887"/>
                </a:lnTo>
              </a:path>
            </a:pathLst>
          </a:custGeom>
          <a:ln w="21602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3413468" y="7369264"/>
            <a:ext cx="860425" cy="1383030"/>
          </a:xfrm>
          <a:custGeom>
            <a:avLst/>
            <a:gdLst/>
            <a:ahLst/>
            <a:cxnLst/>
            <a:rect l="l" t="t" r="r" b="b"/>
            <a:pathLst>
              <a:path w="860425" h="1383029">
                <a:moveTo>
                  <a:pt x="0" y="0"/>
                </a:moveTo>
                <a:lnTo>
                  <a:pt x="860425" y="1382699"/>
                </a:lnTo>
              </a:path>
            </a:pathLst>
          </a:custGeom>
          <a:ln w="21602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3289643" y="7370851"/>
            <a:ext cx="889000" cy="1381125"/>
          </a:xfrm>
          <a:custGeom>
            <a:avLst/>
            <a:gdLst/>
            <a:ahLst/>
            <a:cxnLst/>
            <a:rect l="l" t="t" r="r" b="b"/>
            <a:pathLst>
              <a:path w="889000" h="1381125">
                <a:moveTo>
                  <a:pt x="0" y="0"/>
                </a:moveTo>
                <a:lnTo>
                  <a:pt x="889000" y="1381112"/>
                </a:lnTo>
              </a:path>
            </a:pathLst>
          </a:custGeom>
          <a:ln w="21602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3080092" y="7372425"/>
            <a:ext cx="922655" cy="1157605"/>
          </a:xfrm>
          <a:custGeom>
            <a:avLst/>
            <a:gdLst/>
            <a:ahLst/>
            <a:cxnLst/>
            <a:rect l="l" t="t" r="r" b="b"/>
            <a:pathLst>
              <a:path w="922654" h="1157604">
                <a:moveTo>
                  <a:pt x="0" y="0"/>
                </a:moveTo>
                <a:lnTo>
                  <a:pt x="922337" y="1157287"/>
                </a:lnTo>
              </a:path>
            </a:pathLst>
          </a:custGeom>
          <a:ln w="21602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3003892" y="7374026"/>
            <a:ext cx="898525" cy="1163955"/>
          </a:xfrm>
          <a:custGeom>
            <a:avLst/>
            <a:gdLst/>
            <a:ahLst/>
            <a:cxnLst/>
            <a:rect l="l" t="t" r="r" b="b"/>
            <a:pathLst>
              <a:path w="898525" h="1163954">
                <a:moveTo>
                  <a:pt x="0" y="0"/>
                </a:moveTo>
                <a:lnTo>
                  <a:pt x="898525" y="1163624"/>
                </a:lnTo>
              </a:path>
            </a:pathLst>
          </a:custGeom>
          <a:ln w="21602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2832442" y="7372425"/>
            <a:ext cx="887730" cy="1002030"/>
          </a:xfrm>
          <a:custGeom>
            <a:avLst/>
            <a:gdLst/>
            <a:ahLst/>
            <a:cxnLst/>
            <a:rect l="l" t="t" r="r" b="b"/>
            <a:pathLst>
              <a:path w="887729" h="1002029">
                <a:moveTo>
                  <a:pt x="0" y="0"/>
                </a:moveTo>
                <a:lnTo>
                  <a:pt x="887412" y="1001725"/>
                </a:lnTo>
              </a:path>
            </a:pathLst>
          </a:custGeom>
          <a:ln w="21602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2659405" y="7369264"/>
            <a:ext cx="852805" cy="1035050"/>
          </a:xfrm>
          <a:custGeom>
            <a:avLst/>
            <a:gdLst/>
            <a:ahLst/>
            <a:cxnLst/>
            <a:rect l="l" t="t" r="r" b="b"/>
            <a:pathLst>
              <a:path w="852804" h="1035050">
                <a:moveTo>
                  <a:pt x="0" y="0"/>
                </a:moveTo>
                <a:lnTo>
                  <a:pt x="852487" y="1035050"/>
                </a:lnTo>
              </a:path>
            </a:pathLst>
          </a:custGeom>
          <a:ln w="21602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2510180" y="7370851"/>
            <a:ext cx="901700" cy="1006475"/>
          </a:xfrm>
          <a:custGeom>
            <a:avLst/>
            <a:gdLst/>
            <a:ahLst/>
            <a:cxnLst/>
            <a:rect l="l" t="t" r="r" b="b"/>
            <a:pathLst>
              <a:path w="901700" h="1006475">
                <a:moveTo>
                  <a:pt x="0" y="0"/>
                </a:moveTo>
                <a:lnTo>
                  <a:pt x="901700" y="1006462"/>
                </a:lnTo>
              </a:path>
            </a:pathLst>
          </a:custGeom>
          <a:ln w="21602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2338730" y="7369264"/>
            <a:ext cx="923925" cy="1008380"/>
          </a:xfrm>
          <a:custGeom>
            <a:avLst/>
            <a:gdLst/>
            <a:ahLst/>
            <a:cxnLst/>
            <a:rect l="l" t="t" r="r" b="b"/>
            <a:pathLst>
              <a:path w="923925" h="1008379">
                <a:moveTo>
                  <a:pt x="0" y="0"/>
                </a:moveTo>
                <a:lnTo>
                  <a:pt x="923925" y="1008049"/>
                </a:lnTo>
              </a:path>
            </a:pathLst>
          </a:custGeom>
          <a:ln w="21602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2064092" y="7369264"/>
            <a:ext cx="897255" cy="806450"/>
          </a:xfrm>
          <a:custGeom>
            <a:avLst/>
            <a:gdLst/>
            <a:ahLst/>
            <a:cxnLst/>
            <a:rect l="l" t="t" r="r" b="b"/>
            <a:pathLst>
              <a:path w="897255" h="806450">
                <a:moveTo>
                  <a:pt x="0" y="0"/>
                </a:moveTo>
                <a:lnTo>
                  <a:pt x="896937" y="806437"/>
                </a:lnTo>
              </a:path>
            </a:pathLst>
          </a:custGeom>
          <a:ln w="21602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1922805" y="7372425"/>
            <a:ext cx="798830" cy="830580"/>
          </a:xfrm>
          <a:custGeom>
            <a:avLst/>
            <a:gdLst/>
            <a:ahLst/>
            <a:cxnLst/>
            <a:rect l="l" t="t" r="r" b="b"/>
            <a:pathLst>
              <a:path w="798830" h="830579">
                <a:moveTo>
                  <a:pt x="0" y="0"/>
                </a:moveTo>
                <a:lnTo>
                  <a:pt x="798512" y="830275"/>
                </a:lnTo>
              </a:path>
            </a:pathLst>
          </a:custGeom>
          <a:ln w="21602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1700555" y="7366089"/>
            <a:ext cx="811530" cy="860425"/>
          </a:xfrm>
          <a:custGeom>
            <a:avLst/>
            <a:gdLst/>
            <a:ahLst/>
            <a:cxnLst/>
            <a:rect l="l" t="t" r="r" b="b"/>
            <a:pathLst>
              <a:path w="811530" h="860425">
                <a:moveTo>
                  <a:pt x="0" y="0"/>
                </a:moveTo>
                <a:lnTo>
                  <a:pt x="811212" y="860425"/>
                </a:lnTo>
              </a:path>
            </a:pathLst>
          </a:custGeom>
          <a:ln w="21602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 txBox="1"/>
          <p:nvPr/>
        </p:nvSpPr>
        <p:spPr>
          <a:xfrm>
            <a:off x="877309" y="7088899"/>
            <a:ext cx="73533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2390" marR="5080" indent="-60325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Millones </a:t>
            </a:r>
            <a:r>
              <a:rPr dirty="0" sz="700" spc="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10">
                <a:solidFill>
                  <a:srgbClr val="231F20"/>
                </a:solidFill>
                <a:latin typeface="Arial"/>
                <a:cs typeface="Arial"/>
              </a:rPr>
              <a:t>ciclos  </a:t>
            </a:r>
            <a:r>
              <a:rPr dirty="0" sz="700" spc="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operaciones</a:t>
            </a:r>
            <a:endParaRPr sz="700">
              <a:latin typeface="Arial"/>
              <a:cs typeface="Arial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5905119" y="7094613"/>
            <a:ext cx="984250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>
                <a:solidFill>
                  <a:srgbClr val="F7931D"/>
                </a:solidFill>
                <a:latin typeface="Arial"/>
                <a:cs typeface="Arial"/>
              </a:rPr>
              <a:t>AF1350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10" b="1">
                <a:solidFill>
                  <a:srgbClr val="F7931D"/>
                </a:solidFill>
                <a:latin typeface="Arial"/>
                <a:cs typeface="Arial"/>
              </a:rPr>
              <a:t>AF1650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la</a:t>
            </a:r>
            <a:endParaRPr sz="7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endurancia eléctrica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a 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spc="5">
                <a:solidFill>
                  <a:srgbClr val="231F20"/>
                </a:solidFill>
                <a:latin typeface="Arial"/>
                <a:cs typeface="Arial"/>
              </a:rPr>
              <a:t>intensidad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nominal</a:t>
            </a:r>
            <a:r>
              <a:rPr dirty="0" sz="7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es  </a:t>
            </a:r>
            <a:r>
              <a:rPr dirty="0" sz="700" spc="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50.000 </a:t>
            </a:r>
            <a:r>
              <a:rPr dirty="0" sz="700" spc="10">
                <a:solidFill>
                  <a:srgbClr val="231F20"/>
                </a:solidFill>
                <a:latin typeface="Arial"/>
                <a:cs typeface="Arial"/>
              </a:rPr>
              <a:t>ciclos </a:t>
            </a:r>
            <a:r>
              <a:rPr dirty="0" sz="700" spc="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operaciones</a:t>
            </a:r>
            <a:endParaRPr sz="700">
              <a:latin typeface="Arial"/>
              <a:cs typeface="Arial"/>
            </a:endParaRPr>
          </a:p>
        </p:txBody>
      </p:sp>
      <p:sp>
        <p:nvSpPr>
          <p:cNvPr id="187" name="object 187"/>
          <p:cNvSpPr txBox="1"/>
          <p:nvPr/>
        </p:nvSpPr>
        <p:spPr>
          <a:xfrm rot="18900000">
            <a:off x="1648444" y="7143361"/>
            <a:ext cx="136316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00"/>
              </a:lnSpc>
            </a:pPr>
            <a:r>
              <a:rPr dirty="0" sz="600" spc="-15">
                <a:solidFill>
                  <a:srgbClr val="F7931D"/>
                </a:solidFill>
                <a:latin typeface="Arial"/>
                <a:cs typeface="Arial"/>
              </a:rPr>
              <a:t>A</a:t>
            </a:r>
            <a:r>
              <a:rPr dirty="0" sz="600" spc="-95">
                <a:solidFill>
                  <a:srgbClr val="F7931D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7931D"/>
                </a:solidFill>
                <a:latin typeface="Arial"/>
                <a:cs typeface="Arial"/>
              </a:rPr>
              <a:t>9</a:t>
            </a:r>
            <a:endParaRPr sz="600">
              <a:latin typeface="Arial"/>
              <a:cs typeface="Arial"/>
            </a:endParaRPr>
          </a:p>
        </p:txBody>
      </p:sp>
      <p:sp>
        <p:nvSpPr>
          <p:cNvPr id="188" name="object 188"/>
          <p:cNvSpPr txBox="1"/>
          <p:nvPr/>
        </p:nvSpPr>
        <p:spPr>
          <a:xfrm rot="18900000">
            <a:off x="1875240" y="7128390"/>
            <a:ext cx="173234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00"/>
              </a:lnSpc>
            </a:pPr>
            <a:r>
              <a:rPr dirty="0" sz="600" spc="-15">
                <a:solidFill>
                  <a:srgbClr val="F7931D"/>
                </a:solidFill>
                <a:latin typeface="Arial"/>
                <a:cs typeface="Arial"/>
              </a:rPr>
              <a:t>A</a:t>
            </a:r>
            <a:r>
              <a:rPr dirty="0" sz="600" spc="-90">
                <a:solidFill>
                  <a:srgbClr val="F7931D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7931D"/>
                </a:solidFill>
                <a:latin typeface="Arial"/>
                <a:cs typeface="Arial"/>
              </a:rPr>
              <a:t>12</a:t>
            </a:r>
            <a:endParaRPr sz="600">
              <a:latin typeface="Arial"/>
              <a:cs typeface="Arial"/>
            </a:endParaRPr>
          </a:p>
        </p:txBody>
      </p:sp>
      <p:sp>
        <p:nvSpPr>
          <p:cNvPr id="189" name="object 189"/>
          <p:cNvSpPr txBox="1"/>
          <p:nvPr/>
        </p:nvSpPr>
        <p:spPr>
          <a:xfrm rot="18900000">
            <a:off x="2026057" y="7128390"/>
            <a:ext cx="173234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00"/>
              </a:lnSpc>
            </a:pPr>
            <a:r>
              <a:rPr dirty="0" sz="600" spc="-15">
                <a:solidFill>
                  <a:srgbClr val="F7931D"/>
                </a:solidFill>
                <a:latin typeface="Arial"/>
                <a:cs typeface="Arial"/>
              </a:rPr>
              <a:t>A</a:t>
            </a:r>
            <a:r>
              <a:rPr dirty="0" sz="600" spc="-90">
                <a:solidFill>
                  <a:srgbClr val="F7931D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7931D"/>
                </a:solidFill>
                <a:latin typeface="Arial"/>
                <a:cs typeface="Arial"/>
              </a:rPr>
              <a:t>16</a:t>
            </a:r>
            <a:endParaRPr sz="600">
              <a:latin typeface="Arial"/>
              <a:cs typeface="Arial"/>
            </a:endParaRPr>
          </a:p>
        </p:txBody>
      </p:sp>
      <p:sp>
        <p:nvSpPr>
          <p:cNvPr id="190" name="object 190"/>
          <p:cNvSpPr txBox="1"/>
          <p:nvPr/>
        </p:nvSpPr>
        <p:spPr>
          <a:xfrm rot="18900000">
            <a:off x="2293496" y="7128390"/>
            <a:ext cx="173234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00"/>
              </a:lnSpc>
            </a:pPr>
            <a:r>
              <a:rPr dirty="0" sz="600" spc="-15">
                <a:solidFill>
                  <a:srgbClr val="F7931D"/>
                </a:solidFill>
                <a:latin typeface="Arial"/>
                <a:cs typeface="Arial"/>
              </a:rPr>
              <a:t>A</a:t>
            </a:r>
            <a:r>
              <a:rPr dirty="0" sz="600" spc="-90">
                <a:solidFill>
                  <a:srgbClr val="F7931D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7931D"/>
                </a:solidFill>
                <a:latin typeface="Arial"/>
                <a:cs typeface="Arial"/>
              </a:rPr>
              <a:t>26</a:t>
            </a:r>
            <a:endParaRPr sz="600">
              <a:latin typeface="Arial"/>
              <a:cs typeface="Arial"/>
            </a:endParaRPr>
          </a:p>
        </p:txBody>
      </p:sp>
      <p:sp>
        <p:nvSpPr>
          <p:cNvPr id="191" name="object 191"/>
          <p:cNvSpPr txBox="1"/>
          <p:nvPr/>
        </p:nvSpPr>
        <p:spPr>
          <a:xfrm rot="18900000">
            <a:off x="2462202" y="7128390"/>
            <a:ext cx="173234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00"/>
              </a:lnSpc>
            </a:pPr>
            <a:r>
              <a:rPr dirty="0" sz="600" spc="-15">
                <a:solidFill>
                  <a:srgbClr val="F7931D"/>
                </a:solidFill>
                <a:latin typeface="Arial"/>
                <a:cs typeface="Arial"/>
              </a:rPr>
              <a:t>A</a:t>
            </a:r>
            <a:r>
              <a:rPr dirty="0" sz="600" spc="-90">
                <a:solidFill>
                  <a:srgbClr val="F7931D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7931D"/>
                </a:solidFill>
                <a:latin typeface="Arial"/>
                <a:cs typeface="Arial"/>
              </a:rPr>
              <a:t>30</a:t>
            </a:r>
            <a:endParaRPr sz="600">
              <a:latin typeface="Arial"/>
              <a:cs typeface="Arial"/>
            </a:endParaRPr>
          </a:p>
        </p:txBody>
      </p:sp>
      <p:sp>
        <p:nvSpPr>
          <p:cNvPr id="192" name="object 192"/>
          <p:cNvSpPr txBox="1"/>
          <p:nvPr/>
        </p:nvSpPr>
        <p:spPr>
          <a:xfrm rot="18900000">
            <a:off x="2618934" y="7128390"/>
            <a:ext cx="173234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00"/>
              </a:lnSpc>
            </a:pPr>
            <a:r>
              <a:rPr dirty="0" sz="600" spc="-15">
                <a:solidFill>
                  <a:srgbClr val="F7931D"/>
                </a:solidFill>
                <a:latin typeface="Arial"/>
                <a:cs typeface="Arial"/>
              </a:rPr>
              <a:t>A</a:t>
            </a:r>
            <a:r>
              <a:rPr dirty="0" sz="600" spc="-90">
                <a:solidFill>
                  <a:srgbClr val="F7931D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7931D"/>
                </a:solidFill>
                <a:latin typeface="Arial"/>
                <a:cs typeface="Arial"/>
              </a:rPr>
              <a:t>40</a:t>
            </a:r>
            <a:endParaRPr sz="600">
              <a:latin typeface="Arial"/>
              <a:cs typeface="Arial"/>
            </a:endParaRPr>
          </a:p>
        </p:txBody>
      </p:sp>
      <p:sp>
        <p:nvSpPr>
          <p:cNvPr id="193" name="object 193"/>
          <p:cNvSpPr txBox="1"/>
          <p:nvPr/>
        </p:nvSpPr>
        <p:spPr>
          <a:xfrm rot="18900000">
            <a:off x="2791239" y="7128390"/>
            <a:ext cx="173234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00"/>
              </a:lnSpc>
            </a:pPr>
            <a:r>
              <a:rPr dirty="0" sz="600" spc="-15">
                <a:solidFill>
                  <a:srgbClr val="F7931D"/>
                </a:solidFill>
                <a:latin typeface="Arial"/>
                <a:cs typeface="Arial"/>
              </a:rPr>
              <a:t>A</a:t>
            </a:r>
            <a:r>
              <a:rPr dirty="0" sz="600" spc="-90">
                <a:solidFill>
                  <a:srgbClr val="F7931D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7931D"/>
                </a:solidFill>
                <a:latin typeface="Arial"/>
                <a:cs typeface="Arial"/>
              </a:rPr>
              <a:t>50</a:t>
            </a:r>
            <a:endParaRPr sz="600">
              <a:latin typeface="Arial"/>
              <a:cs typeface="Arial"/>
            </a:endParaRPr>
          </a:p>
        </p:txBody>
      </p:sp>
      <p:sp>
        <p:nvSpPr>
          <p:cNvPr id="194" name="object 194"/>
          <p:cNvSpPr txBox="1"/>
          <p:nvPr/>
        </p:nvSpPr>
        <p:spPr>
          <a:xfrm rot="18900000">
            <a:off x="2950947" y="7128390"/>
            <a:ext cx="173234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00"/>
              </a:lnSpc>
            </a:pPr>
            <a:r>
              <a:rPr dirty="0" sz="600" spc="-15">
                <a:solidFill>
                  <a:srgbClr val="F7931D"/>
                </a:solidFill>
                <a:latin typeface="Arial"/>
                <a:cs typeface="Arial"/>
              </a:rPr>
              <a:t>A</a:t>
            </a:r>
            <a:r>
              <a:rPr dirty="0" sz="600" spc="-90">
                <a:solidFill>
                  <a:srgbClr val="F7931D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7931D"/>
                </a:solidFill>
                <a:latin typeface="Arial"/>
                <a:cs typeface="Arial"/>
              </a:rPr>
              <a:t>63</a:t>
            </a:r>
            <a:endParaRPr sz="600">
              <a:latin typeface="Arial"/>
              <a:cs typeface="Arial"/>
            </a:endParaRPr>
          </a:p>
        </p:txBody>
      </p:sp>
      <p:sp>
        <p:nvSpPr>
          <p:cNvPr id="195" name="object 195"/>
          <p:cNvSpPr txBox="1"/>
          <p:nvPr/>
        </p:nvSpPr>
        <p:spPr>
          <a:xfrm rot="18900000">
            <a:off x="3061114" y="7128390"/>
            <a:ext cx="173234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00"/>
              </a:lnSpc>
            </a:pPr>
            <a:r>
              <a:rPr dirty="0" sz="600" spc="-15">
                <a:solidFill>
                  <a:srgbClr val="F7931D"/>
                </a:solidFill>
                <a:latin typeface="Arial"/>
                <a:cs typeface="Arial"/>
              </a:rPr>
              <a:t>A</a:t>
            </a:r>
            <a:r>
              <a:rPr dirty="0" sz="600" spc="-90">
                <a:solidFill>
                  <a:srgbClr val="F7931D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7931D"/>
                </a:solidFill>
                <a:latin typeface="Arial"/>
                <a:cs typeface="Arial"/>
              </a:rPr>
              <a:t>75</a:t>
            </a:r>
            <a:endParaRPr sz="600">
              <a:latin typeface="Arial"/>
              <a:cs typeface="Arial"/>
            </a:endParaRPr>
          </a:p>
        </p:txBody>
      </p:sp>
      <p:sp>
        <p:nvSpPr>
          <p:cNvPr id="196" name="object 196"/>
          <p:cNvSpPr txBox="1"/>
          <p:nvPr/>
        </p:nvSpPr>
        <p:spPr>
          <a:xfrm rot="18900000">
            <a:off x="3250025" y="7128390"/>
            <a:ext cx="173234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00"/>
              </a:lnSpc>
            </a:pPr>
            <a:r>
              <a:rPr dirty="0" sz="600" spc="-15">
                <a:solidFill>
                  <a:srgbClr val="F7931D"/>
                </a:solidFill>
                <a:latin typeface="Arial"/>
                <a:cs typeface="Arial"/>
              </a:rPr>
              <a:t>A</a:t>
            </a:r>
            <a:r>
              <a:rPr dirty="0" sz="600" spc="-90">
                <a:solidFill>
                  <a:srgbClr val="F7931D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7931D"/>
                </a:solidFill>
                <a:latin typeface="Arial"/>
                <a:cs typeface="Arial"/>
              </a:rPr>
              <a:t>95</a:t>
            </a:r>
            <a:endParaRPr sz="600">
              <a:latin typeface="Arial"/>
              <a:cs typeface="Arial"/>
            </a:endParaRPr>
          </a:p>
        </p:txBody>
      </p:sp>
      <p:sp>
        <p:nvSpPr>
          <p:cNvPr id="197" name="object 197"/>
          <p:cNvSpPr txBox="1"/>
          <p:nvPr/>
        </p:nvSpPr>
        <p:spPr>
          <a:xfrm rot="18900000">
            <a:off x="3371087" y="7113408"/>
            <a:ext cx="212268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00"/>
              </a:lnSpc>
            </a:pPr>
            <a:r>
              <a:rPr dirty="0" sz="600" spc="-15">
                <a:solidFill>
                  <a:srgbClr val="F7931D"/>
                </a:solidFill>
                <a:latin typeface="Arial"/>
                <a:cs typeface="Arial"/>
              </a:rPr>
              <a:t>A</a:t>
            </a:r>
            <a:r>
              <a:rPr dirty="0" sz="600" spc="-80">
                <a:solidFill>
                  <a:srgbClr val="F7931D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7931D"/>
                </a:solidFill>
                <a:latin typeface="Arial"/>
                <a:cs typeface="Arial"/>
              </a:rPr>
              <a:t>110</a:t>
            </a:r>
            <a:endParaRPr sz="600">
              <a:latin typeface="Arial"/>
              <a:cs typeface="Arial"/>
            </a:endParaRPr>
          </a:p>
        </p:txBody>
      </p:sp>
      <p:sp>
        <p:nvSpPr>
          <p:cNvPr id="198" name="object 198"/>
          <p:cNvSpPr txBox="1"/>
          <p:nvPr/>
        </p:nvSpPr>
        <p:spPr>
          <a:xfrm rot="18900000">
            <a:off x="3783739" y="7113408"/>
            <a:ext cx="212268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00"/>
              </a:lnSpc>
            </a:pPr>
            <a:r>
              <a:rPr dirty="0" sz="600" spc="-15">
                <a:solidFill>
                  <a:srgbClr val="F7931D"/>
                </a:solidFill>
                <a:latin typeface="Arial"/>
                <a:cs typeface="Arial"/>
              </a:rPr>
              <a:t>A</a:t>
            </a:r>
            <a:r>
              <a:rPr dirty="0" sz="600" spc="-80">
                <a:solidFill>
                  <a:srgbClr val="F7931D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7931D"/>
                </a:solidFill>
                <a:latin typeface="Arial"/>
                <a:cs typeface="Arial"/>
              </a:rPr>
              <a:t>145</a:t>
            </a:r>
            <a:endParaRPr sz="600">
              <a:latin typeface="Arial"/>
              <a:cs typeface="Arial"/>
            </a:endParaRPr>
          </a:p>
        </p:txBody>
      </p:sp>
      <p:sp>
        <p:nvSpPr>
          <p:cNvPr id="199" name="object 199"/>
          <p:cNvSpPr txBox="1"/>
          <p:nvPr/>
        </p:nvSpPr>
        <p:spPr>
          <a:xfrm rot="18900000">
            <a:off x="3918682" y="7113408"/>
            <a:ext cx="212268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00"/>
              </a:lnSpc>
            </a:pPr>
            <a:r>
              <a:rPr dirty="0" sz="600" spc="-15">
                <a:solidFill>
                  <a:srgbClr val="F7931D"/>
                </a:solidFill>
                <a:latin typeface="Arial"/>
                <a:cs typeface="Arial"/>
              </a:rPr>
              <a:t>A</a:t>
            </a:r>
            <a:r>
              <a:rPr dirty="0" sz="600" spc="-80">
                <a:solidFill>
                  <a:srgbClr val="F7931D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7931D"/>
                </a:solidFill>
                <a:latin typeface="Arial"/>
                <a:cs typeface="Arial"/>
              </a:rPr>
              <a:t>185</a:t>
            </a:r>
            <a:endParaRPr sz="600">
              <a:latin typeface="Arial"/>
              <a:cs typeface="Arial"/>
            </a:endParaRPr>
          </a:p>
        </p:txBody>
      </p:sp>
      <p:sp>
        <p:nvSpPr>
          <p:cNvPr id="200" name="object 200"/>
          <p:cNvSpPr txBox="1"/>
          <p:nvPr/>
        </p:nvSpPr>
        <p:spPr>
          <a:xfrm rot="18900000">
            <a:off x="4032987" y="7113408"/>
            <a:ext cx="212268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00"/>
              </a:lnSpc>
            </a:pPr>
            <a:r>
              <a:rPr dirty="0" sz="600" spc="-15">
                <a:solidFill>
                  <a:srgbClr val="F7931D"/>
                </a:solidFill>
                <a:latin typeface="Arial"/>
                <a:cs typeface="Arial"/>
              </a:rPr>
              <a:t>A</a:t>
            </a:r>
            <a:r>
              <a:rPr dirty="0" sz="600" spc="-80">
                <a:solidFill>
                  <a:srgbClr val="F7931D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7931D"/>
                </a:solidFill>
                <a:latin typeface="Arial"/>
                <a:cs typeface="Arial"/>
              </a:rPr>
              <a:t>210</a:t>
            </a:r>
            <a:endParaRPr sz="600">
              <a:latin typeface="Arial"/>
              <a:cs typeface="Arial"/>
            </a:endParaRPr>
          </a:p>
        </p:txBody>
      </p:sp>
      <p:sp>
        <p:nvSpPr>
          <p:cNvPr id="201" name="object 201"/>
          <p:cNvSpPr txBox="1"/>
          <p:nvPr/>
        </p:nvSpPr>
        <p:spPr>
          <a:xfrm rot="18900000">
            <a:off x="4140936" y="7113408"/>
            <a:ext cx="212268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00"/>
              </a:lnSpc>
            </a:pPr>
            <a:r>
              <a:rPr dirty="0" sz="600" spc="-15">
                <a:solidFill>
                  <a:srgbClr val="F7931D"/>
                </a:solidFill>
                <a:latin typeface="Arial"/>
                <a:cs typeface="Arial"/>
              </a:rPr>
              <a:t>A</a:t>
            </a:r>
            <a:r>
              <a:rPr dirty="0" sz="600" spc="-80">
                <a:solidFill>
                  <a:srgbClr val="F7931D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7931D"/>
                </a:solidFill>
                <a:latin typeface="Arial"/>
                <a:cs typeface="Arial"/>
              </a:rPr>
              <a:t>260</a:t>
            </a:r>
            <a:endParaRPr sz="600">
              <a:latin typeface="Arial"/>
              <a:cs typeface="Arial"/>
            </a:endParaRPr>
          </a:p>
        </p:txBody>
      </p:sp>
      <p:sp>
        <p:nvSpPr>
          <p:cNvPr id="202" name="object 202"/>
          <p:cNvSpPr txBox="1"/>
          <p:nvPr/>
        </p:nvSpPr>
        <p:spPr>
          <a:xfrm rot="18900000">
            <a:off x="4246782" y="7113408"/>
            <a:ext cx="212268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00"/>
              </a:lnSpc>
            </a:pPr>
            <a:r>
              <a:rPr dirty="0" sz="600" spc="-15">
                <a:solidFill>
                  <a:srgbClr val="F7931D"/>
                </a:solidFill>
                <a:latin typeface="Arial"/>
                <a:cs typeface="Arial"/>
              </a:rPr>
              <a:t>A</a:t>
            </a:r>
            <a:r>
              <a:rPr dirty="0" sz="600" spc="-80">
                <a:solidFill>
                  <a:srgbClr val="F7931D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7931D"/>
                </a:solidFill>
                <a:latin typeface="Arial"/>
                <a:cs typeface="Arial"/>
              </a:rPr>
              <a:t>300</a:t>
            </a:r>
            <a:endParaRPr sz="600">
              <a:latin typeface="Arial"/>
              <a:cs typeface="Arial"/>
            </a:endParaRPr>
          </a:p>
        </p:txBody>
      </p:sp>
      <p:sp>
        <p:nvSpPr>
          <p:cNvPr id="203" name="object 203"/>
          <p:cNvSpPr txBox="1"/>
          <p:nvPr/>
        </p:nvSpPr>
        <p:spPr>
          <a:xfrm rot="18900000">
            <a:off x="4470193" y="7097946"/>
            <a:ext cx="253651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00"/>
              </a:lnSpc>
            </a:pPr>
            <a:r>
              <a:rPr dirty="0" sz="600" spc="-20">
                <a:solidFill>
                  <a:srgbClr val="F7931D"/>
                </a:solidFill>
                <a:latin typeface="Arial"/>
                <a:cs typeface="Arial"/>
              </a:rPr>
              <a:t>AF</a:t>
            </a:r>
            <a:r>
              <a:rPr dirty="0" sz="600" spc="-80">
                <a:solidFill>
                  <a:srgbClr val="F7931D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7931D"/>
                </a:solidFill>
                <a:latin typeface="Arial"/>
                <a:cs typeface="Arial"/>
              </a:rPr>
              <a:t>400</a:t>
            </a:r>
            <a:endParaRPr sz="600">
              <a:latin typeface="Arial"/>
              <a:cs typeface="Arial"/>
            </a:endParaRPr>
          </a:p>
        </p:txBody>
      </p:sp>
      <p:sp>
        <p:nvSpPr>
          <p:cNvPr id="204" name="object 204"/>
          <p:cNvSpPr txBox="1"/>
          <p:nvPr/>
        </p:nvSpPr>
        <p:spPr>
          <a:xfrm rot="18900000">
            <a:off x="4592432" y="7097946"/>
            <a:ext cx="253651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00"/>
              </a:lnSpc>
            </a:pPr>
            <a:r>
              <a:rPr dirty="0" sz="600" spc="-20">
                <a:solidFill>
                  <a:srgbClr val="F7931D"/>
                </a:solidFill>
                <a:latin typeface="Arial"/>
                <a:cs typeface="Arial"/>
              </a:rPr>
              <a:t>AF</a:t>
            </a:r>
            <a:r>
              <a:rPr dirty="0" sz="600" spc="-80">
                <a:solidFill>
                  <a:srgbClr val="F7931D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7931D"/>
                </a:solidFill>
                <a:latin typeface="Arial"/>
                <a:cs typeface="Arial"/>
              </a:rPr>
              <a:t>460</a:t>
            </a:r>
            <a:endParaRPr sz="600">
              <a:latin typeface="Arial"/>
              <a:cs typeface="Arial"/>
            </a:endParaRPr>
          </a:p>
        </p:txBody>
      </p:sp>
      <p:sp>
        <p:nvSpPr>
          <p:cNvPr id="205" name="object 205"/>
          <p:cNvSpPr txBox="1"/>
          <p:nvPr/>
        </p:nvSpPr>
        <p:spPr>
          <a:xfrm rot="18900000">
            <a:off x="4724194" y="7097946"/>
            <a:ext cx="253651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00"/>
              </a:lnSpc>
            </a:pPr>
            <a:r>
              <a:rPr dirty="0" sz="600" spc="-20">
                <a:solidFill>
                  <a:srgbClr val="F7931D"/>
                </a:solidFill>
                <a:latin typeface="Arial"/>
                <a:cs typeface="Arial"/>
              </a:rPr>
              <a:t>AF</a:t>
            </a:r>
            <a:r>
              <a:rPr dirty="0" sz="600" spc="-80">
                <a:solidFill>
                  <a:srgbClr val="F7931D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7931D"/>
                </a:solidFill>
                <a:latin typeface="Arial"/>
                <a:cs typeface="Arial"/>
              </a:rPr>
              <a:t>580</a:t>
            </a:r>
            <a:endParaRPr sz="600">
              <a:latin typeface="Arial"/>
              <a:cs typeface="Arial"/>
            </a:endParaRPr>
          </a:p>
        </p:txBody>
      </p:sp>
      <p:sp>
        <p:nvSpPr>
          <p:cNvPr id="206" name="object 206"/>
          <p:cNvSpPr txBox="1"/>
          <p:nvPr/>
        </p:nvSpPr>
        <p:spPr>
          <a:xfrm rot="18900000">
            <a:off x="4917869" y="7097946"/>
            <a:ext cx="253651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00"/>
              </a:lnSpc>
            </a:pPr>
            <a:r>
              <a:rPr dirty="0" sz="600" spc="-20">
                <a:solidFill>
                  <a:srgbClr val="F7931D"/>
                </a:solidFill>
                <a:latin typeface="Arial"/>
                <a:cs typeface="Arial"/>
              </a:rPr>
              <a:t>AF</a:t>
            </a:r>
            <a:r>
              <a:rPr dirty="0" sz="600" spc="-80">
                <a:solidFill>
                  <a:srgbClr val="F7931D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7931D"/>
                </a:solidFill>
                <a:latin typeface="Arial"/>
                <a:cs typeface="Arial"/>
              </a:rPr>
              <a:t>750</a:t>
            </a:r>
            <a:endParaRPr sz="600">
              <a:latin typeface="Arial"/>
              <a:cs typeface="Arial"/>
            </a:endParaRPr>
          </a:p>
        </p:txBody>
      </p:sp>
      <p:sp>
        <p:nvSpPr>
          <p:cNvPr id="207" name="object 207"/>
          <p:cNvSpPr/>
          <p:nvPr/>
        </p:nvSpPr>
        <p:spPr>
          <a:xfrm>
            <a:off x="4983505" y="7077150"/>
            <a:ext cx="186055" cy="960755"/>
          </a:xfrm>
          <a:custGeom>
            <a:avLst/>
            <a:gdLst/>
            <a:ahLst/>
            <a:cxnLst/>
            <a:rect l="l" t="t" r="r" b="b"/>
            <a:pathLst>
              <a:path w="186054" h="960754">
                <a:moveTo>
                  <a:pt x="3175" y="960437"/>
                </a:moveTo>
                <a:lnTo>
                  <a:pt x="0" y="185737"/>
                </a:lnTo>
                <a:lnTo>
                  <a:pt x="185737" y="0"/>
                </a:lnTo>
              </a:path>
            </a:pathLst>
          </a:custGeom>
          <a:ln w="5397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4786655" y="7077150"/>
            <a:ext cx="186055" cy="960755"/>
          </a:xfrm>
          <a:custGeom>
            <a:avLst/>
            <a:gdLst/>
            <a:ahLst/>
            <a:cxnLst/>
            <a:rect l="l" t="t" r="r" b="b"/>
            <a:pathLst>
              <a:path w="186054" h="960754">
                <a:moveTo>
                  <a:pt x="3162" y="960437"/>
                </a:moveTo>
                <a:lnTo>
                  <a:pt x="0" y="185737"/>
                </a:lnTo>
                <a:lnTo>
                  <a:pt x="185737" y="0"/>
                </a:lnTo>
              </a:path>
            </a:pathLst>
          </a:custGeom>
          <a:ln w="5397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4639018" y="7066051"/>
            <a:ext cx="208279" cy="971550"/>
          </a:xfrm>
          <a:custGeom>
            <a:avLst/>
            <a:gdLst/>
            <a:ahLst/>
            <a:cxnLst/>
            <a:rect l="l" t="t" r="r" b="b"/>
            <a:pathLst>
              <a:path w="208279" h="971550">
                <a:moveTo>
                  <a:pt x="3162" y="971537"/>
                </a:moveTo>
                <a:lnTo>
                  <a:pt x="0" y="207962"/>
                </a:lnTo>
                <a:lnTo>
                  <a:pt x="207949" y="0"/>
                </a:lnTo>
              </a:path>
            </a:pathLst>
          </a:custGeom>
          <a:ln w="5397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4540593" y="7067625"/>
            <a:ext cx="182880" cy="970280"/>
          </a:xfrm>
          <a:custGeom>
            <a:avLst/>
            <a:gdLst/>
            <a:ahLst/>
            <a:cxnLst/>
            <a:rect l="l" t="t" r="r" b="b"/>
            <a:pathLst>
              <a:path w="182879" h="970279">
                <a:moveTo>
                  <a:pt x="3175" y="969962"/>
                </a:moveTo>
                <a:lnTo>
                  <a:pt x="0" y="182575"/>
                </a:lnTo>
                <a:lnTo>
                  <a:pt x="182549" y="0"/>
                </a:lnTo>
              </a:path>
            </a:pathLst>
          </a:custGeom>
          <a:ln w="5397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4216743" y="7107326"/>
            <a:ext cx="236854" cy="649605"/>
          </a:xfrm>
          <a:custGeom>
            <a:avLst/>
            <a:gdLst/>
            <a:ahLst/>
            <a:cxnLst/>
            <a:rect l="l" t="t" r="r" b="b"/>
            <a:pathLst>
              <a:path w="236854" h="649604">
                <a:moveTo>
                  <a:pt x="0" y="649287"/>
                </a:moveTo>
                <a:lnTo>
                  <a:pt x="0" y="236626"/>
                </a:lnTo>
                <a:lnTo>
                  <a:pt x="236639" y="0"/>
                </a:lnTo>
              </a:path>
            </a:pathLst>
          </a:custGeom>
          <a:ln w="5397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4129417" y="7093039"/>
            <a:ext cx="233679" cy="646430"/>
          </a:xfrm>
          <a:custGeom>
            <a:avLst/>
            <a:gdLst/>
            <a:ahLst/>
            <a:cxnLst/>
            <a:rect l="l" t="t" r="r" b="b"/>
            <a:pathLst>
              <a:path w="233679" h="646429">
                <a:moveTo>
                  <a:pt x="0" y="646099"/>
                </a:moveTo>
                <a:lnTo>
                  <a:pt x="0" y="233451"/>
                </a:lnTo>
                <a:lnTo>
                  <a:pt x="233476" y="0"/>
                </a:lnTo>
              </a:path>
            </a:pathLst>
          </a:custGeom>
          <a:ln w="5397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4067505" y="7108914"/>
            <a:ext cx="172085" cy="628650"/>
          </a:xfrm>
          <a:custGeom>
            <a:avLst/>
            <a:gdLst/>
            <a:ahLst/>
            <a:cxnLst/>
            <a:rect l="l" t="t" r="r" b="b"/>
            <a:pathLst>
              <a:path w="172085" h="628650">
                <a:moveTo>
                  <a:pt x="0" y="628650"/>
                </a:moveTo>
                <a:lnTo>
                  <a:pt x="0" y="171538"/>
                </a:lnTo>
                <a:lnTo>
                  <a:pt x="171564" y="0"/>
                </a:lnTo>
              </a:path>
            </a:pathLst>
          </a:custGeom>
          <a:ln w="5397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3954805" y="7108914"/>
            <a:ext cx="163830" cy="647700"/>
          </a:xfrm>
          <a:custGeom>
            <a:avLst/>
            <a:gdLst/>
            <a:ahLst/>
            <a:cxnLst/>
            <a:rect l="l" t="t" r="r" b="b"/>
            <a:pathLst>
              <a:path w="163829" h="647700">
                <a:moveTo>
                  <a:pt x="0" y="647700"/>
                </a:moveTo>
                <a:lnTo>
                  <a:pt x="0" y="163601"/>
                </a:lnTo>
                <a:lnTo>
                  <a:pt x="163614" y="0"/>
                </a:lnTo>
              </a:path>
            </a:pathLst>
          </a:custGeom>
          <a:ln w="5397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3850030" y="7108914"/>
            <a:ext cx="163830" cy="638175"/>
          </a:xfrm>
          <a:custGeom>
            <a:avLst/>
            <a:gdLst/>
            <a:ahLst/>
            <a:cxnLst/>
            <a:rect l="l" t="t" r="r" b="b"/>
            <a:pathLst>
              <a:path w="163829" h="638175">
                <a:moveTo>
                  <a:pt x="3175" y="638175"/>
                </a:moveTo>
                <a:lnTo>
                  <a:pt x="0" y="163601"/>
                </a:lnTo>
                <a:lnTo>
                  <a:pt x="163614" y="0"/>
                </a:lnTo>
              </a:path>
            </a:pathLst>
          </a:custGeom>
          <a:ln w="5397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3415055" y="7108914"/>
            <a:ext cx="163830" cy="269875"/>
          </a:xfrm>
          <a:custGeom>
            <a:avLst/>
            <a:gdLst/>
            <a:ahLst/>
            <a:cxnLst/>
            <a:rect l="l" t="t" r="r" b="b"/>
            <a:pathLst>
              <a:path w="163829" h="269875">
                <a:moveTo>
                  <a:pt x="3175" y="269875"/>
                </a:moveTo>
                <a:lnTo>
                  <a:pt x="0" y="163601"/>
                </a:lnTo>
                <a:lnTo>
                  <a:pt x="163614" y="0"/>
                </a:lnTo>
              </a:path>
            </a:pathLst>
          </a:custGeom>
          <a:ln w="5397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3288055" y="7108914"/>
            <a:ext cx="163830" cy="269875"/>
          </a:xfrm>
          <a:custGeom>
            <a:avLst/>
            <a:gdLst/>
            <a:ahLst/>
            <a:cxnLst/>
            <a:rect l="l" t="t" r="r" b="b"/>
            <a:pathLst>
              <a:path w="163829" h="269875">
                <a:moveTo>
                  <a:pt x="3175" y="269875"/>
                </a:moveTo>
                <a:lnTo>
                  <a:pt x="0" y="163601"/>
                </a:lnTo>
                <a:lnTo>
                  <a:pt x="163626" y="0"/>
                </a:lnTo>
              </a:path>
            </a:pathLst>
          </a:custGeom>
          <a:ln w="5397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3081680" y="7124775"/>
            <a:ext cx="162560" cy="254635"/>
          </a:xfrm>
          <a:custGeom>
            <a:avLst/>
            <a:gdLst/>
            <a:ahLst/>
            <a:cxnLst/>
            <a:rect l="l" t="t" r="r" b="b"/>
            <a:pathLst>
              <a:path w="162560" h="254634">
                <a:moveTo>
                  <a:pt x="1587" y="254012"/>
                </a:moveTo>
                <a:lnTo>
                  <a:pt x="0" y="162026"/>
                </a:lnTo>
                <a:lnTo>
                  <a:pt x="162026" y="0"/>
                </a:lnTo>
              </a:path>
            </a:pathLst>
          </a:custGeom>
          <a:ln w="5397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3003892" y="7124775"/>
            <a:ext cx="132080" cy="243204"/>
          </a:xfrm>
          <a:custGeom>
            <a:avLst/>
            <a:gdLst/>
            <a:ahLst/>
            <a:cxnLst/>
            <a:rect l="l" t="t" r="r" b="b"/>
            <a:pathLst>
              <a:path w="132080" h="243204">
                <a:moveTo>
                  <a:pt x="0" y="242989"/>
                </a:moveTo>
                <a:lnTo>
                  <a:pt x="0" y="131864"/>
                </a:lnTo>
                <a:lnTo>
                  <a:pt x="131864" y="0"/>
                </a:lnTo>
              </a:path>
            </a:pathLst>
          </a:custGeom>
          <a:ln w="5397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2836786" y="7124775"/>
            <a:ext cx="142875" cy="245110"/>
          </a:xfrm>
          <a:custGeom>
            <a:avLst/>
            <a:gdLst/>
            <a:ahLst/>
            <a:cxnLst/>
            <a:rect l="l" t="t" r="r" b="b"/>
            <a:pathLst>
              <a:path w="142875" h="245109">
                <a:moveTo>
                  <a:pt x="0" y="244487"/>
                </a:moveTo>
                <a:lnTo>
                  <a:pt x="0" y="142875"/>
                </a:lnTo>
                <a:lnTo>
                  <a:pt x="142875" y="0"/>
                </a:lnTo>
              </a:path>
            </a:pathLst>
          </a:custGeom>
          <a:ln w="5397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2662161" y="7124775"/>
            <a:ext cx="142875" cy="245110"/>
          </a:xfrm>
          <a:custGeom>
            <a:avLst/>
            <a:gdLst/>
            <a:ahLst/>
            <a:cxnLst/>
            <a:rect l="l" t="t" r="r" b="b"/>
            <a:pathLst>
              <a:path w="142875" h="245109">
                <a:moveTo>
                  <a:pt x="0" y="244487"/>
                </a:moveTo>
                <a:lnTo>
                  <a:pt x="0" y="142875"/>
                </a:lnTo>
                <a:lnTo>
                  <a:pt x="142875" y="0"/>
                </a:lnTo>
              </a:path>
            </a:pathLst>
          </a:custGeom>
          <a:ln w="5397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2511348" y="7124775"/>
            <a:ext cx="142875" cy="245110"/>
          </a:xfrm>
          <a:custGeom>
            <a:avLst/>
            <a:gdLst/>
            <a:ahLst/>
            <a:cxnLst/>
            <a:rect l="l" t="t" r="r" b="b"/>
            <a:pathLst>
              <a:path w="142875" h="245109">
                <a:moveTo>
                  <a:pt x="0" y="244487"/>
                </a:moveTo>
                <a:lnTo>
                  <a:pt x="0" y="142875"/>
                </a:lnTo>
                <a:lnTo>
                  <a:pt x="142875" y="0"/>
                </a:lnTo>
              </a:path>
            </a:pathLst>
          </a:custGeom>
          <a:ln w="5397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2339467" y="7124775"/>
            <a:ext cx="142875" cy="245110"/>
          </a:xfrm>
          <a:custGeom>
            <a:avLst/>
            <a:gdLst/>
            <a:ahLst/>
            <a:cxnLst/>
            <a:rect l="l" t="t" r="r" b="b"/>
            <a:pathLst>
              <a:path w="142875" h="245109">
                <a:moveTo>
                  <a:pt x="0" y="244487"/>
                </a:moveTo>
                <a:lnTo>
                  <a:pt x="0" y="142875"/>
                </a:lnTo>
                <a:lnTo>
                  <a:pt x="142875" y="0"/>
                </a:lnTo>
              </a:path>
            </a:pathLst>
          </a:custGeom>
          <a:ln w="5397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2072030" y="7124775"/>
            <a:ext cx="142875" cy="245110"/>
          </a:xfrm>
          <a:custGeom>
            <a:avLst/>
            <a:gdLst/>
            <a:ahLst/>
            <a:cxnLst/>
            <a:rect l="l" t="t" r="r" b="b"/>
            <a:pathLst>
              <a:path w="142875" h="245109">
                <a:moveTo>
                  <a:pt x="0" y="244487"/>
                </a:moveTo>
                <a:lnTo>
                  <a:pt x="0" y="142875"/>
                </a:lnTo>
                <a:lnTo>
                  <a:pt x="142875" y="0"/>
                </a:lnTo>
              </a:path>
            </a:pathLst>
          </a:custGeom>
          <a:ln w="5397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1922805" y="7124775"/>
            <a:ext cx="142875" cy="245110"/>
          </a:xfrm>
          <a:custGeom>
            <a:avLst/>
            <a:gdLst/>
            <a:ahLst/>
            <a:cxnLst/>
            <a:rect l="l" t="t" r="r" b="b"/>
            <a:pathLst>
              <a:path w="142875" h="245109">
                <a:moveTo>
                  <a:pt x="0" y="244487"/>
                </a:moveTo>
                <a:lnTo>
                  <a:pt x="0" y="142875"/>
                </a:lnTo>
                <a:lnTo>
                  <a:pt x="142875" y="0"/>
                </a:lnTo>
              </a:path>
            </a:pathLst>
          </a:custGeom>
          <a:ln w="5397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1698967" y="7156539"/>
            <a:ext cx="111125" cy="212725"/>
          </a:xfrm>
          <a:custGeom>
            <a:avLst/>
            <a:gdLst/>
            <a:ahLst/>
            <a:cxnLst/>
            <a:rect l="l" t="t" r="r" b="b"/>
            <a:pathLst>
              <a:path w="111125" h="212725">
                <a:moveTo>
                  <a:pt x="0" y="212725"/>
                </a:moveTo>
                <a:lnTo>
                  <a:pt x="0" y="111112"/>
                </a:lnTo>
                <a:lnTo>
                  <a:pt x="111125" y="0"/>
                </a:lnTo>
              </a:path>
            </a:pathLst>
          </a:custGeom>
          <a:ln w="5397">
            <a:solidFill>
              <a:srgbClr val="F793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 txBox="1"/>
          <p:nvPr/>
        </p:nvSpPr>
        <p:spPr>
          <a:xfrm>
            <a:off x="4604472" y="9517286"/>
            <a:ext cx="1349375" cy="309880"/>
          </a:xfrm>
          <a:prstGeom prst="rect">
            <a:avLst/>
          </a:prstGeom>
        </p:spPr>
        <p:txBody>
          <a:bodyPr wrap="square" lIns="0" tIns="4762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375"/>
              </a:spcBef>
              <a:tabLst>
                <a:tab pos="295275" algn="l"/>
                <a:tab pos="641985" algn="l"/>
                <a:tab pos="1125855" algn="l"/>
              </a:tabLst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200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	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300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	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500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	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1000</a:t>
            </a:r>
            <a:endParaRPr sz="700">
              <a:latin typeface="Arial"/>
              <a:cs typeface="Arial"/>
            </a:endParaRPr>
          </a:p>
          <a:p>
            <a:pPr algn="r" marR="66040">
              <a:lnSpc>
                <a:spcPct val="100000"/>
              </a:lnSpc>
              <a:spcBef>
                <a:spcPts val="28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700" spc="5">
                <a:solidFill>
                  <a:srgbClr val="231F20"/>
                </a:solidFill>
                <a:latin typeface="Arial"/>
                <a:cs typeface="Arial"/>
              </a:rPr>
              <a:t>interrumpida Ic</a:t>
            </a:r>
            <a:r>
              <a:rPr dirty="0" sz="7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[A]</a:t>
            </a:r>
            <a:endParaRPr sz="700">
              <a:latin typeface="Arial"/>
              <a:cs typeface="Arial"/>
            </a:endParaRPr>
          </a:p>
        </p:txBody>
      </p:sp>
      <p:sp>
        <p:nvSpPr>
          <p:cNvPr id="228" name="object 228"/>
          <p:cNvSpPr/>
          <p:nvPr/>
        </p:nvSpPr>
        <p:spPr>
          <a:xfrm>
            <a:off x="837691" y="2846705"/>
            <a:ext cx="2974848" cy="2097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 txBox="1"/>
          <p:nvPr/>
        </p:nvSpPr>
        <p:spPr>
          <a:xfrm>
            <a:off x="3965931" y="2474507"/>
            <a:ext cx="94805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231F20"/>
                </a:solidFill>
                <a:latin typeface="Arial"/>
                <a:cs typeface="Arial"/>
              </a:rPr>
              <a:t>Figura 13:</a:t>
            </a:r>
            <a:r>
              <a:rPr dirty="0" sz="700" spc="-75" b="1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Contactores</a:t>
            </a:r>
            <a:endParaRPr sz="700">
              <a:latin typeface="Arial"/>
              <a:cs typeface="Arial"/>
            </a:endParaRPr>
          </a:p>
        </p:txBody>
      </p:sp>
      <p:sp>
        <p:nvSpPr>
          <p:cNvPr id="230" name="object 230"/>
          <p:cNvSpPr txBox="1"/>
          <p:nvPr/>
        </p:nvSpPr>
        <p:spPr>
          <a:xfrm>
            <a:off x="3965626" y="4548358"/>
            <a:ext cx="3004820" cy="2006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17145" indent="-635">
              <a:lnSpc>
                <a:spcPct val="105200"/>
              </a:lnSpc>
              <a:spcBef>
                <a:spcPts val="100"/>
              </a:spcBef>
            </a:pP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Por regla </a:t>
            </a:r>
            <a:r>
              <a:rPr dirty="0" sz="950" spc="15">
                <a:solidFill>
                  <a:srgbClr val="231F20"/>
                </a:solidFill>
                <a:latin typeface="Arial"/>
                <a:cs typeface="Arial"/>
              </a:rPr>
              <a:t>general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50" spc="25">
                <a:solidFill>
                  <a:srgbClr val="231F20"/>
                </a:solidFill>
                <a:latin typeface="Arial"/>
                <a:cs typeface="Arial"/>
              </a:rPr>
              <a:t>contactor </a:t>
            </a:r>
            <a:r>
              <a:rPr dirty="0" sz="950" spc="15">
                <a:solidFill>
                  <a:srgbClr val="231F20"/>
                </a:solidFill>
                <a:latin typeface="Arial"/>
                <a:cs typeface="Arial"/>
              </a:rPr>
              <a:t>permite </a:t>
            </a:r>
            <a:r>
              <a:rPr dirty="0" sz="950" spc="20">
                <a:solidFill>
                  <a:srgbClr val="231F20"/>
                </a:solidFill>
                <a:latin typeface="Arial"/>
                <a:cs typeface="Arial"/>
              </a:rPr>
              <a:t>obtener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una 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vida eléctrica superior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sería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posible </a:t>
            </a:r>
            <a:r>
              <a:rPr dirty="0" sz="950" spc="15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un 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interruptor.</a:t>
            </a:r>
            <a:endParaRPr sz="950">
              <a:latin typeface="Arial"/>
              <a:cs typeface="Arial"/>
            </a:endParaRPr>
          </a:p>
          <a:p>
            <a:pPr algn="just" marL="12700" marR="5080">
              <a:lnSpc>
                <a:spcPct val="105300"/>
              </a:lnSpc>
            </a:pP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vida eléctrica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contactor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determinarse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ayuda de curvas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proporcionadas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fabricante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 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validez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condiciones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específicas;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ejemplo  que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se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muestra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95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continuación,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hipotético</a:t>
            </a:r>
            <a:r>
              <a:rPr dirty="0" sz="95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caso</a:t>
            </a:r>
            <a:r>
              <a:rPr dirty="0" sz="95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 un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motor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asíncrono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trifásico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jaula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ardilla, que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400 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V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CA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absorbe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79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A, se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de-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terminar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número de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maniobras,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partir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gráfico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figura</a:t>
            </a:r>
            <a:r>
              <a:rPr dirty="0" sz="95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14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correspondencia</a:t>
            </a:r>
            <a:r>
              <a:rPr dirty="0" sz="95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curva</a:t>
            </a:r>
            <a:r>
              <a:rPr dirty="0" sz="95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95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posible 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contactor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utillizado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para el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arranque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(por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ejemplo A110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torno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1,5</a:t>
            </a:r>
            <a:r>
              <a:rPr dirty="0" sz="95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millones).</a:t>
            </a:r>
            <a:endParaRPr sz="950">
              <a:latin typeface="Arial"/>
              <a:cs typeface="Arial"/>
            </a:endParaRPr>
          </a:p>
        </p:txBody>
      </p:sp>
      <p:sp>
        <p:nvSpPr>
          <p:cNvPr id="231" name="object 231"/>
          <p:cNvSpPr/>
          <p:nvPr/>
        </p:nvSpPr>
        <p:spPr>
          <a:xfrm>
            <a:off x="3978326" y="2643886"/>
            <a:ext cx="2980943" cy="17718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755" y="10226724"/>
            <a:ext cx="194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31F20"/>
                </a:solidFill>
                <a:latin typeface="Arial"/>
                <a:cs typeface="Arial"/>
              </a:rPr>
              <a:t>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29360" y="10259745"/>
            <a:ext cx="0" cy="648335"/>
          </a:xfrm>
          <a:custGeom>
            <a:avLst/>
            <a:gdLst/>
            <a:ahLst/>
            <a:cxnLst/>
            <a:rect l="l" t="t" r="r" b="b"/>
            <a:pathLst>
              <a:path w="0" h="648334">
                <a:moveTo>
                  <a:pt x="0" y="0"/>
                </a:moveTo>
                <a:lnTo>
                  <a:pt x="0" y="648258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96668" y="111912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 h="0">
                <a:moveTo>
                  <a:pt x="0" y="0"/>
                </a:moveTo>
                <a:lnTo>
                  <a:pt x="3143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78152" y="154660"/>
            <a:ext cx="50165" cy="0"/>
          </a:xfrm>
          <a:custGeom>
            <a:avLst/>
            <a:gdLst/>
            <a:ahLst/>
            <a:cxnLst/>
            <a:rect l="l" t="t" r="r" b="b"/>
            <a:pathLst>
              <a:path w="50165" h="0">
                <a:moveTo>
                  <a:pt x="0" y="0"/>
                </a:moveTo>
                <a:lnTo>
                  <a:pt x="49950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83056" y="143027"/>
            <a:ext cx="0" cy="54610"/>
          </a:xfrm>
          <a:custGeom>
            <a:avLst/>
            <a:gdLst/>
            <a:ahLst/>
            <a:cxnLst/>
            <a:rect l="l" t="t" r="r" b="b"/>
            <a:pathLst>
              <a:path w="0" h="54610">
                <a:moveTo>
                  <a:pt x="0" y="0"/>
                </a:moveTo>
                <a:lnTo>
                  <a:pt x="0" y="54355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25792" y="736"/>
            <a:ext cx="0" cy="26034"/>
          </a:xfrm>
          <a:custGeom>
            <a:avLst/>
            <a:gdLst/>
            <a:ahLst/>
            <a:cxnLst/>
            <a:rect l="l" t="t" r="r" b="b"/>
            <a:pathLst>
              <a:path w="0" h="26034">
                <a:moveTo>
                  <a:pt x="0" y="0"/>
                </a:moveTo>
                <a:lnTo>
                  <a:pt x="0" y="25637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25792" y="45335"/>
            <a:ext cx="0" cy="152400"/>
          </a:xfrm>
          <a:custGeom>
            <a:avLst/>
            <a:gdLst/>
            <a:ahLst/>
            <a:cxnLst/>
            <a:rect l="l" t="t" r="r" b="b"/>
            <a:pathLst>
              <a:path w="0" h="152400">
                <a:moveTo>
                  <a:pt x="0" y="0"/>
                </a:moveTo>
                <a:lnTo>
                  <a:pt x="0" y="152048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80909" y="197383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0" y="0"/>
                </a:moveTo>
                <a:lnTo>
                  <a:pt x="47194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25857" y="26466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576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25792" y="6918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25792" y="111912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25792" y="154660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110373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67638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024902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82179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96708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53986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11250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68515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153109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939444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25792" y="197383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25792" y="736"/>
            <a:ext cx="0" cy="26034"/>
          </a:xfrm>
          <a:custGeom>
            <a:avLst/>
            <a:gdLst/>
            <a:ahLst/>
            <a:cxnLst/>
            <a:rect l="l" t="t" r="r" b="b"/>
            <a:pathLst>
              <a:path w="0" h="26034">
                <a:moveTo>
                  <a:pt x="0" y="0"/>
                </a:moveTo>
                <a:lnTo>
                  <a:pt x="0" y="25637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25792" y="45335"/>
            <a:ext cx="0" cy="152400"/>
          </a:xfrm>
          <a:custGeom>
            <a:avLst/>
            <a:gdLst/>
            <a:ahLst/>
            <a:cxnLst/>
            <a:rect l="l" t="t" r="r" b="b"/>
            <a:pathLst>
              <a:path w="0" h="152400">
                <a:moveTo>
                  <a:pt x="0" y="0"/>
                </a:moveTo>
                <a:lnTo>
                  <a:pt x="0" y="152048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153109" y="26466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153109" y="6918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153109" y="111912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153109" y="154660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537690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494967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452232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409509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324025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281315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238580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195832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580438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366761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153109" y="197383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153109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580438" y="26466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580438" y="6918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580438" y="111912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580438" y="154660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964994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922284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879549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836826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751355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708619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665884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623148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007742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794090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580438" y="197383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580438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007742" y="26466"/>
            <a:ext cx="199390" cy="0"/>
          </a:xfrm>
          <a:custGeom>
            <a:avLst/>
            <a:gdLst/>
            <a:ahLst/>
            <a:cxnLst/>
            <a:rect l="l" t="t" r="r" b="b"/>
            <a:pathLst>
              <a:path w="199389" h="0">
                <a:moveTo>
                  <a:pt x="0" y="0"/>
                </a:moveTo>
                <a:lnTo>
                  <a:pt x="19918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007742" y="69189"/>
            <a:ext cx="191770" cy="0"/>
          </a:xfrm>
          <a:custGeom>
            <a:avLst/>
            <a:gdLst/>
            <a:ahLst/>
            <a:cxnLst/>
            <a:rect l="l" t="t" r="r" b="b"/>
            <a:pathLst>
              <a:path w="191769" h="0">
                <a:moveTo>
                  <a:pt x="0" y="0"/>
                </a:moveTo>
                <a:lnTo>
                  <a:pt x="19142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007742" y="111912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 h="0">
                <a:moveTo>
                  <a:pt x="0" y="0"/>
                </a:moveTo>
                <a:lnTo>
                  <a:pt x="183656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2007742" y="154660"/>
            <a:ext cx="175895" cy="0"/>
          </a:xfrm>
          <a:custGeom>
            <a:avLst/>
            <a:gdLst/>
            <a:ahLst/>
            <a:cxnLst/>
            <a:rect l="l" t="t" r="r" b="b"/>
            <a:pathLst>
              <a:path w="175894" h="0">
                <a:moveTo>
                  <a:pt x="0" y="0"/>
                </a:moveTo>
                <a:lnTo>
                  <a:pt x="175887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2178672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135949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2093214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2050478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007742" y="197383"/>
            <a:ext cx="179705" cy="0"/>
          </a:xfrm>
          <a:custGeom>
            <a:avLst/>
            <a:gdLst/>
            <a:ahLst/>
            <a:cxnLst/>
            <a:rect l="l" t="t" r="r" b="b"/>
            <a:pathLst>
              <a:path w="179705" h="0">
                <a:moveTo>
                  <a:pt x="0" y="0"/>
                </a:moveTo>
                <a:lnTo>
                  <a:pt x="179387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007742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4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657011" y="453771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109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33508" y="496506"/>
            <a:ext cx="94615" cy="0"/>
          </a:xfrm>
          <a:custGeom>
            <a:avLst/>
            <a:gdLst/>
            <a:ahLst/>
            <a:cxnLst/>
            <a:rect l="l" t="t" r="r" b="b"/>
            <a:pathLst>
              <a:path w="94615" h="0">
                <a:moveTo>
                  <a:pt x="0" y="0"/>
                </a:moveTo>
                <a:lnTo>
                  <a:pt x="94594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10529" y="539242"/>
            <a:ext cx="118110" cy="0"/>
          </a:xfrm>
          <a:custGeom>
            <a:avLst/>
            <a:gdLst/>
            <a:ahLst/>
            <a:cxnLst/>
            <a:rect l="l" t="t" r="r" b="b"/>
            <a:pathLst>
              <a:path w="118109" h="0">
                <a:moveTo>
                  <a:pt x="0" y="0"/>
                </a:moveTo>
                <a:lnTo>
                  <a:pt x="117574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31044" y="581977"/>
            <a:ext cx="97155" cy="0"/>
          </a:xfrm>
          <a:custGeom>
            <a:avLst/>
            <a:gdLst/>
            <a:ahLst/>
            <a:cxnLst/>
            <a:rect l="l" t="t" r="r" b="b"/>
            <a:pathLst>
              <a:path w="97154" h="0">
                <a:moveTo>
                  <a:pt x="0" y="0"/>
                </a:moveTo>
                <a:lnTo>
                  <a:pt x="9705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83056" y="197383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0"/>
                </a:moveTo>
                <a:lnTo>
                  <a:pt x="0" y="33288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683056" y="406411"/>
            <a:ext cx="0" cy="218440"/>
          </a:xfrm>
          <a:custGeom>
            <a:avLst/>
            <a:gdLst/>
            <a:ahLst/>
            <a:cxnLst/>
            <a:rect l="l" t="t" r="r" b="b"/>
            <a:pathLst>
              <a:path w="0" h="218440">
                <a:moveTo>
                  <a:pt x="0" y="0"/>
                </a:moveTo>
                <a:lnTo>
                  <a:pt x="0" y="21828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640321" y="484119"/>
            <a:ext cx="0" cy="117475"/>
          </a:xfrm>
          <a:custGeom>
            <a:avLst/>
            <a:gdLst/>
            <a:ahLst/>
            <a:cxnLst/>
            <a:rect l="l" t="t" r="r" b="b"/>
            <a:pathLst>
              <a:path w="0" h="117475">
                <a:moveTo>
                  <a:pt x="0" y="0"/>
                </a:moveTo>
                <a:lnTo>
                  <a:pt x="0" y="117182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679022" y="408349"/>
            <a:ext cx="49530" cy="5715"/>
          </a:xfrm>
          <a:custGeom>
            <a:avLst/>
            <a:gdLst/>
            <a:ahLst/>
            <a:cxnLst/>
            <a:rect l="l" t="t" r="r" b="b"/>
            <a:pathLst>
              <a:path w="49529" h="5715">
                <a:moveTo>
                  <a:pt x="49081" y="0"/>
                </a:moveTo>
                <a:lnTo>
                  <a:pt x="2968" y="0"/>
                </a:lnTo>
                <a:lnTo>
                  <a:pt x="0" y="5397"/>
                </a:lnTo>
                <a:lnTo>
                  <a:pt x="49081" y="5397"/>
                </a:lnTo>
                <a:lnTo>
                  <a:pt x="49081" y="0"/>
                </a:lnTo>
                <a:close/>
              </a:path>
            </a:pathLst>
          </a:custGeom>
          <a:solidFill>
            <a:srgbClr val="EBF3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683666" y="240119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0" y="0"/>
                </a:moveTo>
                <a:lnTo>
                  <a:pt x="44437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686422" y="282841"/>
            <a:ext cx="41910" cy="0"/>
          </a:xfrm>
          <a:custGeom>
            <a:avLst/>
            <a:gdLst/>
            <a:ahLst/>
            <a:cxnLst/>
            <a:rect l="l" t="t" r="r" b="b"/>
            <a:pathLst>
              <a:path w="41909" h="0">
                <a:moveTo>
                  <a:pt x="0" y="0"/>
                </a:moveTo>
                <a:lnTo>
                  <a:pt x="4168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689180" y="325590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 h="0">
                <a:moveTo>
                  <a:pt x="0" y="0"/>
                </a:moveTo>
                <a:lnTo>
                  <a:pt x="38923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691936" y="368312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 h="0">
                <a:moveTo>
                  <a:pt x="0" y="0"/>
                </a:moveTo>
                <a:lnTo>
                  <a:pt x="36167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725792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680909" y="197383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0" y="0"/>
                </a:moveTo>
                <a:lnTo>
                  <a:pt x="47194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651553" y="624700"/>
            <a:ext cx="76835" cy="0"/>
          </a:xfrm>
          <a:custGeom>
            <a:avLst/>
            <a:gdLst/>
            <a:ahLst/>
            <a:cxnLst/>
            <a:rect l="l" t="t" r="r" b="b"/>
            <a:pathLst>
              <a:path w="76834" h="0">
                <a:moveTo>
                  <a:pt x="0" y="0"/>
                </a:moveTo>
                <a:lnTo>
                  <a:pt x="76549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725792" y="453771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725792" y="496506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725792" y="539242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725792" y="581977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110373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067638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024902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982179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896708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853986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811250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768515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725792" y="411048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725792" y="24011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725792" y="282841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725792" y="325590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725792" y="368312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1153109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939444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725792" y="197383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725792" y="624700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725792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1153109" y="453771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153109" y="496506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1153109" y="539242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1153109" y="581977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1537690" y="197383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1537690" y="401320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1494967" y="197383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1494967" y="401320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1452232" y="197383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1452232" y="401320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1409509" y="197383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1409509" y="401320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1324025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1281315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1238580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1195832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1153109" y="411048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1153109" y="24011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1153109" y="282841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1153109" y="325590"/>
            <a:ext cx="230504" cy="0"/>
          </a:xfrm>
          <a:custGeom>
            <a:avLst/>
            <a:gdLst/>
            <a:ahLst/>
            <a:cxnLst/>
            <a:rect l="l" t="t" r="r" b="b"/>
            <a:pathLst>
              <a:path w="230505" h="0">
                <a:moveTo>
                  <a:pt x="0" y="0"/>
                </a:moveTo>
                <a:lnTo>
                  <a:pt x="23022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1153109" y="368312"/>
            <a:ext cx="230504" cy="0"/>
          </a:xfrm>
          <a:custGeom>
            <a:avLst/>
            <a:gdLst/>
            <a:ahLst/>
            <a:cxnLst/>
            <a:rect l="l" t="t" r="r" b="b"/>
            <a:pathLst>
              <a:path w="230505" h="0">
                <a:moveTo>
                  <a:pt x="0" y="0"/>
                </a:moveTo>
                <a:lnTo>
                  <a:pt x="23022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1580438" y="197383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1366761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1153109" y="197383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1153109" y="624700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1153109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1617891" y="453771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1617891" y="496506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1617891" y="539242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1617891" y="581977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1964994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1922284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1879549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1836826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1751355" y="197383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1751355" y="401320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1708619" y="197383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708619" y="401320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665884" y="197383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1665884" y="401320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1623148" y="197383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1623148" y="401320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617891" y="411048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580438" y="24011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1580438" y="282841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1779422" y="325590"/>
            <a:ext cx="231140" cy="0"/>
          </a:xfrm>
          <a:custGeom>
            <a:avLst/>
            <a:gdLst/>
            <a:ahLst/>
            <a:cxnLst/>
            <a:rect l="l" t="t" r="r" b="b"/>
            <a:pathLst>
              <a:path w="231139" h="0">
                <a:moveTo>
                  <a:pt x="0" y="0"/>
                </a:moveTo>
                <a:lnTo>
                  <a:pt x="230644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1779422" y="368312"/>
            <a:ext cx="231140" cy="0"/>
          </a:xfrm>
          <a:custGeom>
            <a:avLst/>
            <a:gdLst/>
            <a:ahLst/>
            <a:cxnLst/>
            <a:rect l="l" t="t" r="r" b="b"/>
            <a:pathLst>
              <a:path w="231139" h="0">
                <a:moveTo>
                  <a:pt x="0" y="0"/>
                </a:moveTo>
                <a:lnTo>
                  <a:pt x="230644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2007742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1794090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1580438" y="197383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1617891" y="624700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1580438" y="197383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2007742" y="453771"/>
            <a:ext cx="203835" cy="0"/>
          </a:xfrm>
          <a:custGeom>
            <a:avLst/>
            <a:gdLst/>
            <a:ahLst/>
            <a:cxnLst/>
            <a:rect l="l" t="t" r="r" b="b"/>
            <a:pathLst>
              <a:path w="203835" h="0">
                <a:moveTo>
                  <a:pt x="0" y="0"/>
                </a:moveTo>
                <a:lnTo>
                  <a:pt x="20372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2007742" y="496506"/>
            <a:ext cx="197485" cy="0"/>
          </a:xfrm>
          <a:custGeom>
            <a:avLst/>
            <a:gdLst/>
            <a:ahLst/>
            <a:cxnLst/>
            <a:rect l="l" t="t" r="r" b="b"/>
            <a:pathLst>
              <a:path w="197485" h="0">
                <a:moveTo>
                  <a:pt x="0" y="0"/>
                </a:moveTo>
                <a:lnTo>
                  <a:pt x="197046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2007742" y="539242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 h="0">
                <a:moveTo>
                  <a:pt x="0" y="0"/>
                </a:moveTo>
                <a:lnTo>
                  <a:pt x="19036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2007742" y="581977"/>
            <a:ext cx="180340" cy="0"/>
          </a:xfrm>
          <a:custGeom>
            <a:avLst/>
            <a:gdLst/>
            <a:ahLst/>
            <a:cxnLst/>
            <a:rect l="l" t="t" r="r" b="b"/>
            <a:pathLst>
              <a:path w="180339" h="0">
                <a:moveTo>
                  <a:pt x="0" y="0"/>
                </a:moveTo>
                <a:lnTo>
                  <a:pt x="179833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2178672" y="197383"/>
            <a:ext cx="0" cy="410845"/>
          </a:xfrm>
          <a:custGeom>
            <a:avLst/>
            <a:gdLst/>
            <a:ahLst/>
            <a:cxnLst/>
            <a:rect l="l" t="t" r="r" b="b"/>
            <a:pathLst>
              <a:path w="0" h="410845">
                <a:moveTo>
                  <a:pt x="0" y="0"/>
                </a:moveTo>
                <a:lnTo>
                  <a:pt x="0" y="41056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2135949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2093214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2050478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2007742" y="411048"/>
            <a:ext cx="210820" cy="0"/>
          </a:xfrm>
          <a:custGeom>
            <a:avLst/>
            <a:gdLst/>
            <a:ahLst/>
            <a:cxnLst/>
            <a:rect l="l" t="t" r="r" b="b"/>
            <a:pathLst>
              <a:path w="210819" h="0">
                <a:moveTo>
                  <a:pt x="0" y="0"/>
                </a:moveTo>
                <a:lnTo>
                  <a:pt x="210823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2007742" y="240119"/>
            <a:ext cx="195580" cy="0"/>
          </a:xfrm>
          <a:custGeom>
            <a:avLst/>
            <a:gdLst/>
            <a:ahLst/>
            <a:cxnLst/>
            <a:rect l="l" t="t" r="r" b="b"/>
            <a:pathLst>
              <a:path w="195580" h="0">
                <a:moveTo>
                  <a:pt x="0" y="0"/>
                </a:moveTo>
                <a:lnTo>
                  <a:pt x="195134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2007742" y="282841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5" h="0">
                <a:moveTo>
                  <a:pt x="0" y="0"/>
                </a:moveTo>
                <a:lnTo>
                  <a:pt x="210877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2007742" y="325590"/>
            <a:ext cx="224154" cy="0"/>
          </a:xfrm>
          <a:custGeom>
            <a:avLst/>
            <a:gdLst/>
            <a:ahLst/>
            <a:cxnLst/>
            <a:rect l="l" t="t" r="r" b="b"/>
            <a:pathLst>
              <a:path w="224155" h="0">
                <a:moveTo>
                  <a:pt x="0" y="0"/>
                </a:moveTo>
                <a:lnTo>
                  <a:pt x="223756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2007742" y="368312"/>
            <a:ext cx="217170" cy="0"/>
          </a:xfrm>
          <a:custGeom>
            <a:avLst/>
            <a:gdLst/>
            <a:ahLst/>
            <a:cxnLst/>
            <a:rect l="l" t="t" r="r" b="b"/>
            <a:pathLst>
              <a:path w="217169" h="0">
                <a:moveTo>
                  <a:pt x="0" y="0"/>
                </a:moveTo>
                <a:lnTo>
                  <a:pt x="217080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2221407" y="290406"/>
            <a:ext cx="0" cy="100330"/>
          </a:xfrm>
          <a:custGeom>
            <a:avLst/>
            <a:gdLst/>
            <a:ahLst/>
            <a:cxnLst/>
            <a:rect l="l" t="t" r="r" b="b"/>
            <a:pathLst>
              <a:path w="0" h="100329">
                <a:moveTo>
                  <a:pt x="0" y="0"/>
                </a:moveTo>
                <a:lnTo>
                  <a:pt x="0" y="99761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2007742" y="197383"/>
            <a:ext cx="179705" cy="0"/>
          </a:xfrm>
          <a:custGeom>
            <a:avLst/>
            <a:gdLst/>
            <a:ahLst/>
            <a:cxnLst/>
            <a:rect l="l" t="t" r="r" b="b"/>
            <a:pathLst>
              <a:path w="179705" h="0">
                <a:moveTo>
                  <a:pt x="0" y="0"/>
                </a:moveTo>
                <a:lnTo>
                  <a:pt x="179387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2007742" y="624700"/>
            <a:ext cx="165735" cy="0"/>
          </a:xfrm>
          <a:custGeom>
            <a:avLst/>
            <a:gdLst/>
            <a:ahLst/>
            <a:cxnLst/>
            <a:rect l="l" t="t" r="r" b="b"/>
            <a:pathLst>
              <a:path w="165735" h="0">
                <a:moveTo>
                  <a:pt x="0" y="0"/>
                </a:moveTo>
                <a:lnTo>
                  <a:pt x="165183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2007742" y="19738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641133" y="881100"/>
            <a:ext cx="86995" cy="0"/>
          </a:xfrm>
          <a:custGeom>
            <a:avLst/>
            <a:gdLst/>
            <a:ahLst/>
            <a:cxnLst/>
            <a:rect l="l" t="t" r="r" b="b"/>
            <a:pathLst>
              <a:path w="86995" h="0">
                <a:moveTo>
                  <a:pt x="0" y="0"/>
                </a:moveTo>
                <a:lnTo>
                  <a:pt x="86969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624593" y="923823"/>
            <a:ext cx="103505" cy="0"/>
          </a:xfrm>
          <a:custGeom>
            <a:avLst/>
            <a:gdLst/>
            <a:ahLst/>
            <a:cxnLst/>
            <a:rect l="l" t="t" r="r" b="b"/>
            <a:pathLst>
              <a:path w="103504" h="0">
                <a:moveTo>
                  <a:pt x="0" y="0"/>
                </a:moveTo>
                <a:lnTo>
                  <a:pt x="103510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610285" y="966559"/>
            <a:ext cx="118110" cy="0"/>
          </a:xfrm>
          <a:custGeom>
            <a:avLst/>
            <a:gdLst/>
            <a:ahLst/>
            <a:cxnLst/>
            <a:rect l="l" t="t" r="r" b="b"/>
            <a:pathLst>
              <a:path w="118109" h="0">
                <a:moveTo>
                  <a:pt x="0" y="0"/>
                </a:moveTo>
                <a:lnTo>
                  <a:pt x="117817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610285" y="1009294"/>
            <a:ext cx="118110" cy="0"/>
          </a:xfrm>
          <a:custGeom>
            <a:avLst/>
            <a:gdLst/>
            <a:ahLst/>
            <a:cxnLst/>
            <a:rect l="l" t="t" r="r" b="b"/>
            <a:pathLst>
              <a:path w="118109" h="0">
                <a:moveTo>
                  <a:pt x="0" y="0"/>
                </a:moveTo>
                <a:lnTo>
                  <a:pt x="117817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683056" y="624700"/>
            <a:ext cx="0" cy="66040"/>
          </a:xfrm>
          <a:custGeom>
            <a:avLst/>
            <a:gdLst/>
            <a:ahLst/>
            <a:cxnLst/>
            <a:rect l="l" t="t" r="r" b="b"/>
            <a:pathLst>
              <a:path w="0" h="66040">
                <a:moveTo>
                  <a:pt x="0" y="0"/>
                </a:moveTo>
                <a:lnTo>
                  <a:pt x="0" y="65624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683056" y="772814"/>
            <a:ext cx="0" cy="279400"/>
          </a:xfrm>
          <a:custGeom>
            <a:avLst/>
            <a:gdLst/>
            <a:ahLst/>
            <a:cxnLst/>
            <a:rect l="l" t="t" r="r" b="b"/>
            <a:pathLst>
              <a:path w="0" h="279400">
                <a:moveTo>
                  <a:pt x="0" y="0"/>
                </a:moveTo>
                <a:lnTo>
                  <a:pt x="0" y="279203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640321" y="883199"/>
            <a:ext cx="0" cy="168910"/>
          </a:xfrm>
          <a:custGeom>
            <a:avLst/>
            <a:gdLst/>
            <a:ahLst/>
            <a:cxnLst/>
            <a:rect l="l" t="t" r="r" b="b"/>
            <a:pathLst>
              <a:path w="0" h="168909">
                <a:moveTo>
                  <a:pt x="0" y="0"/>
                </a:moveTo>
                <a:lnTo>
                  <a:pt x="0" y="168817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656633" y="835666"/>
            <a:ext cx="71755" cy="5715"/>
          </a:xfrm>
          <a:custGeom>
            <a:avLst/>
            <a:gdLst/>
            <a:ahLst/>
            <a:cxnLst/>
            <a:rect l="l" t="t" r="r" b="b"/>
            <a:pathLst>
              <a:path w="71754" h="5715">
                <a:moveTo>
                  <a:pt x="71469" y="0"/>
                </a:moveTo>
                <a:lnTo>
                  <a:pt x="2089" y="0"/>
                </a:lnTo>
                <a:lnTo>
                  <a:pt x="0" y="5397"/>
                </a:lnTo>
                <a:lnTo>
                  <a:pt x="71469" y="5397"/>
                </a:lnTo>
                <a:lnTo>
                  <a:pt x="71469" y="0"/>
                </a:lnTo>
                <a:close/>
              </a:path>
            </a:pathLst>
          </a:custGeom>
          <a:solidFill>
            <a:srgbClr val="EBF3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672075" y="667448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0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692584" y="710171"/>
            <a:ext cx="35560" cy="0"/>
          </a:xfrm>
          <a:custGeom>
            <a:avLst/>
            <a:gdLst/>
            <a:ahLst/>
            <a:cxnLst/>
            <a:rect l="l" t="t" r="r" b="b"/>
            <a:pathLst>
              <a:path w="35559" h="0">
                <a:moveTo>
                  <a:pt x="0" y="0"/>
                </a:moveTo>
                <a:lnTo>
                  <a:pt x="35519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690763" y="752906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 h="0">
                <a:moveTo>
                  <a:pt x="0" y="0"/>
                </a:moveTo>
                <a:lnTo>
                  <a:pt x="37339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674223" y="795629"/>
            <a:ext cx="53975" cy="0"/>
          </a:xfrm>
          <a:custGeom>
            <a:avLst/>
            <a:gdLst/>
            <a:ahLst/>
            <a:cxnLst/>
            <a:rect l="l" t="t" r="r" b="b"/>
            <a:pathLst>
              <a:path w="53975" h="0">
                <a:moveTo>
                  <a:pt x="0" y="0"/>
                </a:moveTo>
                <a:lnTo>
                  <a:pt x="53879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725792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651553" y="624700"/>
            <a:ext cx="76835" cy="0"/>
          </a:xfrm>
          <a:custGeom>
            <a:avLst/>
            <a:gdLst/>
            <a:ahLst/>
            <a:cxnLst/>
            <a:rect l="l" t="t" r="r" b="b"/>
            <a:pathLst>
              <a:path w="76834" h="0">
                <a:moveTo>
                  <a:pt x="0" y="0"/>
                </a:moveTo>
                <a:lnTo>
                  <a:pt x="76549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610285" y="1052017"/>
            <a:ext cx="118110" cy="0"/>
          </a:xfrm>
          <a:custGeom>
            <a:avLst/>
            <a:gdLst/>
            <a:ahLst/>
            <a:cxnLst/>
            <a:rect l="l" t="t" r="r" b="b"/>
            <a:pathLst>
              <a:path w="118109" h="0">
                <a:moveTo>
                  <a:pt x="0" y="0"/>
                </a:moveTo>
                <a:lnTo>
                  <a:pt x="117817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725792" y="881100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725792" y="923823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725792" y="96655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725792" y="1009294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1110373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1067638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1024902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982179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896708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853986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811250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768515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725792" y="838365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725792" y="667448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725792" y="710171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725792" y="752906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725792" y="79562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1153109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939444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725792" y="624700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725792" y="1052017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725792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1153109" y="881100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1153109" y="923823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1153109" y="966559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1153109" y="1009294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1537690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1494967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1452232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1409509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1324025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1281315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1238580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1195832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1153109" y="838365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1153109" y="667448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1153109" y="710171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1153109" y="752906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1153109" y="795629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1580438" y="1007414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4">
                <a:moveTo>
                  <a:pt x="0" y="0"/>
                </a:moveTo>
                <a:lnTo>
                  <a:pt x="0" y="44602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1366761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1153109" y="624700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1153109" y="1052017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1153109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1617891" y="881100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1617891" y="923823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1617891" y="966559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1580438" y="1009294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1964994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1922284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1879549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1836826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1751355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1708619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1665884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1623148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1617891" y="838365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1617891" y="667448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1617891" y="710171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1617891" y="752906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1617891" y="795629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2007742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1794090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1617891" y="624700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1580438" y="1052017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1580438" y="1007414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4">
                <a:moveTo>
                  <a:pt x="0" y="0"/>
                </a:moveTo>
                <a:lnTo>
                  <a:pt x="0" y="44602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2007742" y="881100"/>
            <a:ext cx="158750" cy="0"/>
          </a:xfrm>
          <a:custGeom>
            <a:avLst/>
            <a:gdLst/>
            <a:ahLst/>
            <a:cxnLst/>
            <a:rect l="l" t="t" r="r" b="b"/>
            <a:pathLst>
              <a:path w="158750" h="0">
                <a:moveTo>
                  <a:pt x="0" y="0"/>
                </a:moveTo>
                <a:lnTo>
                  <a:pt x="158654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2007742" y="923823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 h="0">
                <a:moveTo>
                  <a:pt x="0" y="0"/>
                </a:moveTo>
                <a:lnTo>
                  <a:pt x="20613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2007742" y="966559"/>
            <a:ext cx="252729" cy="0"/>
          </a:xfrm>
          <a:custGeom>
            <a:avLst/>
            <a:gdLst/>
            <a:ahLst/>
            <a:cxnLst/>
            <a:rect l="l" t="t" r="r" b="b"/>
            <a:pathLst>
              <a:path w="252730" h="0">
                <a:moveTo>
                  <a:pt x="0" y="0"/>
                </a:moveTo>
                <a:lnTo>
                  <a:pt x="252679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2007742" y="1009294"/>
            <a:ext cx="293370" cy="0"/>
          </a:xfrm>
          <a:custGeom>
            <a:avLst/>
            <a:gdLst/>
            <a:ahLst/>
            <a:cxnLst/>
            <a:rect l="l" t="t" r="r" b="b"/>
            <a:pathLst>
              <a:path w="293369" h="0">
                <a:moveTo>
                  <a:pt x="0" y="0"/>
                </a:moveTo>
                <a:lnTo>
                  <a:pt x="29318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2306866" y="1015555"/>
            <a:ext cx="0" cy="36830"/>
          </a:xfrm>
          <a:custGeom>
            <a:avLst/>
            <a:gdLst/>
            <a:ahLst/>
            <a:cxnLst/>
            <a:rect l="l" t="t" r="r" b="b"/>
            <a:pathLst>
              <a:path w="0" h="36830">
                <a:moveTo>
                  <a:pt x="0" y="0"/>
                </a:moveTo>
                <a:lnTo>
                  <a:pt x="0" y="3646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2264155" y="970497"/>
            <a:ext cx="0" cy="81915"/>
          </a:xfrm>
          <a:custGeom>
            <a:avLst/>
            <a:gdLst/>
            <a:ahLst/>
            <a:cxnLst/>
            <a:rect l="l" t="t" r="r" b="b"/>
            <a:pathLst>
              <a:path w="0" h="81915">
                <a:moveTo>
                  <a:pt x="0" y="0"/>
                </a:moveTo>
                <a:lnTo>
                  <a:pt x="0" y="8152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2178672" y="892146"/>
            <a:ext cx="0" cy="160020"/>
          </a:xfrm>
          <a:custGeom>
            <a:avLst/>
            <a:gdLst/>
            <a:ahLst/>
            <a:cxnLst/>
            <a:rect l="l" t="t" r="r" b="b"/>
            <a:pathLst>
              <a:path w="0" h="160019">
                <a:moveTo>
                  <a:pt x="0" y="0"/>
                </a:moveTo>
                <a:lnTo>
                  <a:pt x="0" y="15987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2135949" y="624700"/>
            <a:ext cx="0" cy="107950"/>
          </a:xfrm>
          <a:custGeom>
            <a:avLst/>
            <a:gdLst/>
            <a:ahLst/>
            <a:cxnLst/>
            <a:rect l="l" t="t" r="r" b="b"/>
            <a:pathLst>
              <a:path w="0" h="107950">
                <a:moveTo>
                  <a:pt x="0" y="0"/>
                </a:moveTo>
                <a:lnTo>
                  <a:pt x="0" y="107838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2135949" y="853702"/>
            <a:ext cx="0" cy="198755"/>
          </a:xfrm>
          <a:custGeom>
            <a:avLst/>
            <a:gdLst/>
            <a:ahLst/>
            <a:cxnLst/>
            <a:rect l="l" t="t" r="r" b="b"/>
            <a:pathLst>
              <a:path w="0" h="198755">
                <a:moveTo>
                  <a:pt x="0" y="0"/>
                </a:moveTo>
                <a:lnTo>
                  <a:pt x="0" y="198315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2093214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2050478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2007742" y="838365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16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2007742" y="667448"/>
            <a:ext cx="151130" cy="0"/>
          </a:xfrm>
          <a:custGeom>
            <a:avLst/>
            <a:gdLst/>
            <a:ahLst/>
            <a:cxnLst/>
            <a:rect l="l" t="t" r="r" b="b"/>
            <a:pathLst>
              <a:path w="151130" h="0">
                <a:moveTo>
                  <a:pt x="0" y="0"/>
                </a:moveTo>
                <a:lnTo>
                  <a:pt x="15052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2007742" y="710171"/>
            <a:ext cx="135890" cy="0"/>
          </a:xfrm>
          <a:custGeom>
            <a:avLst/>
            <a:gdLst/>
            <a:ahLst/>
            <a:cxnLst/>
            <a:rect l="l" t="t" r="r" b="b"/>
            <a:pathLst>
              <a:path w="135889" h="0">
                <a:moveTo>
                  <a:pt x="0" y="0"/>
                </a:moveTo>
                <a:lnTo>
                  <a:pt x="135876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2007742" y="752906"/>
            <a:ext cx="121285" cy="0"/>
          </a:xfrm>
          <a:custGeom>
            <a:avLst/>
            <a:gdLst/>
            <a:ahLst/>
            <a:cxnLst/>
            <a:rect l="l" t="t" r="r" b="b"/>
            <a:pathLst>
              <a:path w="121285" h="0">
                <a:moveTo>
                  <a:pt x="0" y="0"/>
                </a:moveTo>
                <a:lnTo>
                  <a:pt x="12122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2007742" y="795629"/>
            <a:ext cx="106680" cy="0"/>
          </a:xfrm>
          <a:custGeom>
            <a:avLst/>
            <a:gdLst/>
            <a:ahLst/>
            <a:cxnLst/>
            <a:rect l="l" t="t" r="r" b="b"/>
            <a:pathLst>
              <a:path w="106680" h="0">
                <a:moveTo>
                  <a:pt x="0" y="0"/>
                </a:moveTo>
                <a:lnTo>
                  <a:pt x="10657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2221407" y="930601"/>
            <a:ext cx="0" cy="121920"/>
          </a:xfrm>
          <a:custGeom>
            <a:avLst/>
            <a:gdLst/>
            <a:ahLst/>
            <a:cxnLst/>
            <a:rect l="l" t="t" r="r" b="b"/>
            <a:pathLst>
              <a:path w="0" h="121919">
                <a:moveTo>
                  <a:pt x="0" y="0"/>
                </a:moveTo>
                <a:lnTo>
                  <a:pt x="0" y="121415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2007742" y="624700"/>
            <a:ext cx="165735" cy="0"/>
          </a:xfrm>
          <a:custGeom>
            <a:avLst/>
            <a:gdLst/>
            <a:ahLst/>
            <a:cxnLst/>
            <a:rect l="l" t="t" r="r" b="b"/>
            <a:pathLst>
              <a:path w="165735" h="0">
                <a:moveTo>
                  <a:pt x="0" y="0"/>
                </a:moveTo>
                <a:lnTo>
                  <a:pt x="165183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2007742" y="1052017"/>
            <a:ext cx="334010" cy="0"/>
          </a:xfrm>
          <a:custGeom>
            <a:avLst/>
            <a:gdLst/>
            <a:ahLst/>
            <a:cxnLst/>
            <a:rect l="l" t="t" r="r" b="b"/>
            <a:pathLst>
              <a:path w="334010" h="0">
                <a:moveTo>
                  <a:pt x="0" y="0"/>
                </a:moveTo>
                <a:lnTo>
                  <a:pt x="333684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2007742" y="624700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1864893" y="1002239"/>
            <a:ext cx="1929130" cy="0"/>
          </a:xfrm>
          <a:custGeom>
            <a:avLst/>
            <a:gdLst/>
            <a:ahLst/>
            <a:cxnLst/>
            <a:rect l="l" t="t" r="r" b="b"/>
            <a:pathLst>
              <a:path w="1929129" h="0">
                <a:moveTo>
                  <a:pt x="0" y="0"/>
                </a:moveTo>
                <a:lnTo>
                  <a:pt x="1928634" y="0"/>
                </a:lnTo>
              </a:path>
            </a:pathLst>
          </a:custGeom>
          <a:ln w="12865">
            <a:solidFill>
              <a:srgbClr val="A6CE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 txBox="1"/>
          <p:nvPr/>
        </p:nvSpPr>
        <p:spPr>
          <a:xfrm>
            <a:off x="1881352" y="805637"/>
            <a:ext cx="183896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 sz="950" spc="-15">
                <a:solidFill>
                  <a:srgbClr val="A6CE38"/>
                </a:solidFill>
                <a:latin typeface="Tahoma"/>
                <a:cs typeface="Tahoma"/>
              </a:rPr>
              <a:t>Cuadernos </a:t>
            </a:r>
            <a:r>
              <a:rPr dirty="0" sz="950" spc="-20">
                <a:solidFill>
                  <a:srgbClr val="A6CE38"/>
                </a:solidFill>
                <a:latin typeface="Tahoma"/>
                <a:cs typeface="Tahoma"/>
              </a:rPr>
              <a:t>de </a:t>
            </a:r>
            <a:r>
              <a:rPr dirty="0" sz="950" spc="-10">
                <a:solidFill>
                  <a:srgbClr val="A6CE38"/>
                </a:solidFill>
                <a:latin typeface="Tahoma"/>
                <a:cs typeface="Tahoma"/>
              </a:rPr>
              <a:t>aplicaciones </a:t>
            </a:r>
            <a:r>
              <a:rPr dirty="0" sz="950" spc="-30">
                <a:solidFill>
                  <a:srgbClr val="A6CE38"/>
                </a:solidFill>
                <a:latin typeface="Tahoma"/>
                <a:cs typeface="Tahoma"/>
              </a:rPr>
              <a:t>técnicas</a:t>
            </a:r>
            <a:endParaRPr sz="950">
              <a:latin typeface="Tahoma"/>
              <a:cs typeface="Tahoma"/>
            </a:endParaRPr>
          </a:p>
        </p:txBody>
      </p:sp>
      <p:sp>
        <p:nvSpPr>
          <p:cNvPr id="278" name="object 278"/>
          <p:cNvSpPr/>
          <p:nvPr/>
        </p:nvSpPr>
        <p:spPr>
          <a:xfrm>
            <a:off x="1579651" y="401320"/>
            <a:ext cx="0" cy="606425"/>
          </a:xfrm>
          <a:custGeom>
            <a:avLst/>
            <a:gdLst/>
            <a:ahLst/>
            <a:cxnLst/>
            <a:rect l="l" t="t" r="r" b="b"/>
            <a:pathLst>
              <a:path w="0" h="606425">
                <a:moveTo>
                  <a:pt x="0" y="0"/>
                </a:moveTo>
                <a:lnTo>
                  <a:pt x="0" y="606094"/>
                </a:lnTo>
              </a:path>
            </a:pathLst>
          </a:custGeom>
          <a:ln w="76479">
            <a:solidFill>
              <a:srgbClr val="D1E39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1383334" y="362172"/>
            <a:ext cx="396240" cy="0"/>
          </a:xfrm>
          <a:custGeom>
            <a:avLst/>
            <a:gdLst/>
            <a:ahLst/>
            <a:cxnLst/>
            <a:rect l="l" t="t" r="r" b="b"/>
            <a:pathLst>
              <a:path w="396239" h="0">
                <a:moveTo>
                  <a:pt x="0" y="0"/>
                </a:moveTo>
                <a:lnTo>
                  <a:pt x="396087" y="0"/>
                </a:lnTo>
              </a:path>
            </a:pathLst>
          </a:custGeom>
          <a:ln w="78295">
            <a:solidFill>
              <a:srgbClr val="D1E39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1197991" y="259423"/>
            <a:ext cx="0" cy="344805"/>
          </a:xfrm>
          <a:custGeom>
            <a:avLst/>
            <a:gdLst/>
            <a:ahLst/>
            <a:cxnLst/>
            <a:rect l="l" t="t" r="r" b="b"/>
            <a:pathLst>
              <a:path w="0" h="344805">
                <a:moveTo>
                  <a:pt x="0" y="34422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920191" y="1006348"/>
            <a:ext cx="518795" cy="0"/>
          </a:xfrm>
          <a:custGeom>
            <a:avLst/>
            <a:gdLst/>
            <a:ahLst/>
            <a:cxnLst/>
            <a:rect l="l" t="t" r="r" b="b"/>
            <a:pathLst>
              <a:path w="518794" h="0">
                <a:moveTo>
                  <a:pt x="518388" y="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1160259" y="665543"/>
            <a:ext cx="74295" cy="0"/>
          </a:xfrm>
          <a:custGeom>
            <a:avLst/>
            <a:gdLst/>
            <a:ahLst/>
            <a:cxnLst/>
            <a:rect l="l" t="t" r="r" b="b"/>
            <a:pathLst>
              <a:path w="74294" h="0">
                <a:moveTo>
                  <a:pt x="73977" y="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1197991" y="603643"/>
            <a:ext cx="0" cy="107314"/>
          </a:xfrm>
          <a:custGeom>
            <a:avLst/>
            <a:gdLst/>
            <a:ahLst/>
            <a:cxnLst/>
            <a:rect l="l" t="t" r="r" b="b"/>
            <a:pathLst>
              <a:path w="0" h="107315">
                <a:moveTo>
                  <a:pt x="0" y="10720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1197991" y="775881"/>
            <a:ext cx="0" cy="266065"/>
          </a:xfrm>
          <a:custGeom>
            <a:avLst/>
            <a:gdLst/>
            <a:ahLst/>
            <a:cxnLst/>
            <a:rect l="l" t="t" r="r" b="b"/>
            <a:pathLst>
              <a:path w="0" h="266065">
                <a:moveTo>
                  <a:pt x="0" y="265582"/>
                </a:moveTo>
                <a:lnTo>
                  <a:pt x="0" y="0"/>
                </a:lnTo>
              </a:path>
            </a:pathLst>
          </a:custGeom>
          <a:ln w="4699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1542224" y="944854"/>
            <a:ext cx="0" cy="99695"/>
          </a:xfrm>
          <a:custGeom>
            <a:avLst/>
            <a:gdLst/>
            <a:ahLst/>
            <a:cxnLst/>
            <a:rect l="l" t="t" r="r" b="b"/>
            <a:pathLst>
              <a:path w="0" h="99694">
                <a:moveTo>
                  <a:pt x="0" y="99644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899058" y="322834"/>
            <a:ext cx="909955" cy="0"/>
          </a:xfrm>
          <a:custGeom>
            <a:avLst/>
            <a:gdLst/>
            <a:ahLst/>
            <a:cxnLst/>
            <a:rect l="l" t="t" r="r" b="b"/>
            <a:pathLst>
              <a:path w="909955" h="0">
                <a:moveTo>
                  <a:pt x="909446" y="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1542224" y="288112"/>
            <a:ext cx="0" cy="657225"/>
          </a:xfrm>
          <a:custGeom>
            <a:avLst/>
            <a:gdLst/>
            <a:ahLst/>
            <a:cxnLst/>
            <a:rect l="l" t="t" r="r" b="b"/>
            <a:pathLst>
              <a:path w="0" h="657225">
                <a:moveTo>
                  <a:pt x="0" y="656742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816025" y="322834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72466" y="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781304" y="665543"/>
            <a:ext cx="347345" cy="0"/>
          </a:xfrm>
          <a:custGeom>
            <a:avLst/>
            <a:gdLst/>
            <a:ahLst/>
            <a:cxnLst/>
            <a:rect l="l" t="t" r="r" b="b"/>
            <a:pathLst>
              <a:path w="347344" h="0">
                <a:moveTo>
                  <a:pt x="347230" y="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1253858" y="665543"/>
            <a:ext cx="682625" cy="0"/>
          </a:xfrm>
          <a:custGeom>
            <a:avLst/>
            <a:gdLst/>
            <a:ahLst/>
            <a:cxnLst/>
            <a:rect l="l" t="t" r="r" b="b"/>
            <a:pathLst>
              <a:path w="682625" h="0">
                <a:moveTo>
                  <a:pt x="0" y="0"/>
                </a:moveTo>
                <a:lnTo>
                  <a:pt x="682167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826592" y="1006754"/>
            <a:ext cx="74295" cy="0"/>
          </a:xfrm>
          <a:custGeom>
            <a:avLst/>
            <a:gdLst/>
            <a:ahLst/>
            <a:cxnLst/>
            <a:rect l="l" t="t" r="r" b="b"/>
            <a:pathLst>
              <a:path w="74294" h="0">
                <a:moveTo>
                  <a:pt x="73977" y="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856989" y="288112"/>
            <a:ext cx="0" cy="756920"/>
          </a:xfrm>
          <a:custGeom>
            <a:avLst/>
            <a:gdLst/>
            <a:ahLst/>
            <a:cxnLst/>
            <a:rect l="l" t="t" r="r" b="b"/>
            <a:pathLst>
              <a:path w="0" h="756919">
                <a:moveTo>
                  <a:pt x="0" y="0"/>
                </a:moveTo>
                <a:lnTo>
                  <a:pt x="0" y="756386"/>
                </a:lnTo>
              </a:path>
            </a:pathLst>
          </a:custGeom>
          <a:ln w="4660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1779219" y="292163"/>
            <a:ext cx="0" cy="728345"/>
          </a:xfrm>
          <a:custGeom>
            <a:avLst/>
            <a:gdLst/>
            <a:ahLst/>
            <a:cxnLst/>
            <a:rect l="l" t="t" r="r" b="b"/>
            <a:pathLst>
              <a:path w="0" h="728344">
                <a:moveTo>
                  <a:pt x="0" y="0"/>
                </a:moveTo>
                <a:lnTo>
                  <a:pt x="0" y="727964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1383588" y="288112"/>
            <a:ext cx="0" cy="716280"/>
          </a:xfrm>
          <a:custGeom>
            <a:avLst/>
            <a:gdLst/>
            <a:ahLst/>
            <a:cxnLst/>
            <a:rect l="l" t="t" r="r" b="b"/>
            <a:pathLst>
              <a:path w="0" h="716280">
                <a:moveTo>
                  <a:pt x="0" y="715949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1616925" y="401320"/>
            <a:ext cx="187960" cy="650240"/>
          </a:xfrm>
          <a:custGeom>
            <a:avLst/>
            <a:gdLst/>
            <a:ahLst/>
            <a:cxnLst/>
            <a:rect l="l" t="t" r="r" b="b"/>
            <a:pathLst>
              <a:path w="187960" h="650240">
                <a:moveTo>
                  <a:pt x="0" y="649909"/>
                </a:moveTo>
                <a:lnTo>
                  <a:pt x="0" y="0"/>
                </a:lnTo>
                <a:lnTo>
                  <a:pt x="187566" y="0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1543329" y="1006348"/>
            <a:ext cx="263525" cy="0"/>
          </a:xfrm>
          <a:custGeom>
            <a:avLst/>
            <a:gdLst/>
            <a:ahLst/>
            <a:cxnLst/>
            <a:rect l="l" t="t" r="r" b="b"/>
            <a:pathLst>
              <a:path w="263525" h="0">
                <a:moveTo>
                  <a:pt x="263143" y="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1758137" y="300698"/>
            <a:ext cx="146685" cy="720725"/>
          </a:xfrm>
          <a:custGeom>
            <a:avLst/>
            <a:gdLst/>
            <a:ahLst/>
            <a:cxnLst/>
            <a:rect l="l" t="t" r="r" b="b"/>
            <a:pathLst>
              <a:path w="146685" h="720725">
                <a:moveTo>
                  <a:pt x="0" y="0"/>
                </a:moveTo>
                <a:lnTo>
                  <a:pt x="32357" y="36946"/>
                </a:lnTo>
                <a:lnTo>
                  <a:pt x="61193" y="76824"/>
                </a:lnTo>
                <a:lnTo>
                  <a:pt x="86263" y="119389"/>
                </a:lnTo>
                <a:lnTo>
                  <a:pt x="107322" y="164398"/>
                </a:lnTo>
                <a:lnTo>
                  <a:pt x="124127" y="211605"/>
                </a:lnTo>
                <a:lnTo>
                  <a:pt x="136433" y="260768"/>
                </a:lnTo>
                <a:lnTo>
                  <a:pt x="143995" y="311641"/>
                </a:lnTo>
                <a:lnTo>
                  <a:pt x="146570" y="363981"/>
                </a:lnTo>
                <a:lnTo>
                  <a:pt x="144130" y="414947"/>
                </a:lnTo>
                <a:lnTo>
                  <a:pt x="136959" y="464528"/>
                </a:lnTo>
                <a:lnTo>
                  <a:pt x="125282" y="512499"/>
                </a:lnTo>
                <a:lnTo>
                  <a:pt x="109323" y="558636"/>
                </a:lnTo>
                <a:lnTo>
                  <a:pt x="89307" y="602714"/>
                </a:lnTo>
                <a:lnTo>
                  <a:pt x="65458" y="644508"/>
                </a:lnTo>
                <a:lnTo>
                  <a:pt x="38002" y="683792"/>
                </a:lnTo>
                <a:lnTo>
                  <a:pt x="7162" y="720344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856602" y="309511"/>
            <a:ext cx="139065" cy="710565"/>
          </a:xfrm>
          <a:custGeom>
            <a:avLst/>
            <a:gdLst/>
            <a:ahLst/>
            <a:cxnLst/>
            <a:rect l="l" t="t" r="r" b="b"/>
            <a:pathLst>
              <a:path w="139065" h="710565">
                <a:moveTo>
                  <a:pt x="138468" y="710488"/>
                </a:moveTo>
                <a:lnTo>
                  <a:pt x="107836" y="674001"/>
                </a:lnTo>
                <a:lnTo>
                  <a:pt x="80565" y="634803"/>
                </a:lnTo>
                <a:lnTo>
                  <a:pt x="56877" y="593116"/>
                </a:lnTo>
                <a:lnTo>
                  <a:pt x="36996" y="549163"/>
                </a:lnTo>
                <a:lnTo>
                  <a:pt x="21145" y="503169"/>
                </a:lnTo>
                <a:lnTo>
                  <a:pt x="9546" y="455356"/>
                </a:lnTo>
                <a:lnTo>
                  <a:pt x="2423" y="405948"/>
                </a:lnTo>
                <a:lnTo>
                  <a:pt x="0" y="355168"/>
                </a:lnTo>
                <a:lnTo>
                  <a:pt x="2420" y="304419"/>
                </a:lnTo>
                <a:lnTo>
                  <a:pt x="9535" y="255039"/>
                </a:lnTo>
                <a:lnTo>
                  <a:pt x="21120" y="207250"/>
                </a:lnTo>
                <a:lnTo>
                  <a:pt x="36953" y="161277"/>
                </a:lnTo>
                <a:lnTo>
                  <a:pt x="56812" y="117342"/>
                </a:lnTo>
                <a:lnTo>
                  <a:pt x="80474" y="75668"/>
                </a:lnTo>
                <a:lnTo>
                  <a:pt x="107716" y="36480"/>
                </a:lnTo>
                <a:lnTo>
                  <a:pt x="138315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1358671" y="638568"/>
            <a:ext cx="51435" cy="51435"/>
          </a:xfrm>
          <a:custGeom>
            <a:avLst/>
            <a:gdLst/>
            <a:ahLst/>
            <a:cxnLst/>
            <a:rect l="l" t="t" r="r" b="b"/>
            <a:pathLst>
              <a:path w="51434" h="51434">
                <a:moveTo>
                  <a:pt x="51206" y="0"/>
                </a:moveTo>
                <a:lnTo>
                  <a:pt x="0" y="51206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1357655" y="638568"/>
            <a:ext cx="51435" cy="51435"/>
          </a:xfrm>
          <a:custGeom>
            <a:avLst/>
            <a:gdLst/>
            <a:ahLst/>
            <a:cxnLst/>
            <a:rect l="l" t="t" r="r" b="b"/>
            <a:pathLst>
              <a:path w="51434" h="51434">
                <a:moveTo>
                  <a:pt x="0" y="0"/>
                </a:moveTo>
                <a:lnTo>
                  <a:pt x="51206" y="51206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854163" y="324015"/>
            <a:ext cx="521334" cy="681990"/>
          </a:xfrm>
          <a:custGeom>
            <a:avLst/>
            <a:gdLst/>
            <a:ahLst/>
            <a:cxnLst/>
            <a:rect l="l" t="t" r="r" b="b"/>
            <a:pathLst>
              <a:path w="521334" h="681990">
                <a:moveTo>
                  <a:pt x="353720" y="0"/>
                </a:moveTo>
                <a:lnTo>
                  <a:pt x="305613" y="3082"/>
                </a:lnTo>
                <a:lnTo>
                  <a:pt x="259507" y="12080"/>
                </a:lnTo>
                <a:lnTo>
                  <a:pt x="215818" y="26615"/>
                </a:lnTo>
                <a:lnTo>
                  <a:pt x="174960" y="46311"/>
                </a:lnTo>
                <a:lnTo>
                  <a:pt x="137352" y="70791"/>
                </a:lnTo>
                <a:lnTo>
                  <a:pt x="103408" y="99679"/>
                </a:lnTo>
                <a:lnTo>
                  <a:pt x="73544" y="132597"/>
                </a:lnTo>
                <a:lnTo>
                  <a:pt x="48178" y="169169"/>
                </a:lnTo>
                <a:lnTo>
                  <a:pt x="27724" y="209018"/>
                </a:lnTo>
                <a:lnTo>
                  <a:pt x="12599" y="251768"/>
                </a:lnTo>
                <a:lnTo>
                  <a:pt x="3219" y="297041"/>
                </a:lnTo>
                <a:lnTo>
                  <a:pt x="0" y="344462"/>
                </a:lnTo>
                <a:lnTo>
                  <a:pt x="3199" y="390818"/>
                </a:lnTo>
                <a:lnTo>
                  <a:pt x="12508" y="435106"/>
                </a:lnTo>
                <a:lnTo>
                  <a:pt x="27496" y="476952"/>
                </a:lnTo>
                <a:lnTo>
                  <a:pt x="47730" y="515981"/>
                </a:lnTo>
                <a:lnTo>
                  <a:pt x="72779" y="551820"/>
                </a:lnTo>
                <a:lnTo>
                  <a:pt x="102211" y="584093"/>
                </a:lnTo>
                <a:lnTo>
                  <a:pt x="135594" y="612428"/>
                </a:lnTo>
                <a:lnTo>
                  <a:pt x="172496" y="636450"/>
                </a:lnTo>
                <a:lnTo>
                  <a:pt x="212485" y="655784"/>
                </a:lnTo>
                <a:lnTo>
                  <a:pt x="255130" y="670058"/>
                </a:lnTo>
                <a:lnTo>
                  <a:pt x="299998" y="678897"/>
                </a:lnTo>
                <a:lnTo>
                  <a:pt x="346659" y="681926"/>
                </a:lnTo>
                <a:lnTo>
                  <a:pt x="391303" y="678883"/>
                </a:lnTo>
                <a:lnTo>
                  <a:pt x="436616" y="669977"/>
                </a:lnTo>
                <a:lnTo>
                  <a:pt x="480600" y="655539"/>
                </a:lnTo>
                <a:lnTo>
                  <a:pt x="521258" y="635901"/>
                </a:lnTo>
                <a:lnTo>
                  <a:pt x="521258" y="607263"/>
                </a:lnTo>
                <a:lnTo>
                  <a:pt x="344030" y="607263"/>
                </a:lnTo>
                <a:lnTo>
                  <a:pt x="296034" y="602872"/>
                </a:lnTo>
                <a:lnTo>
                  <a:pt x="251296" y="590256"/>
                </a:lnTo>
                <a:lnTo>
                  <a:pt x="210452" y="570252"/>
                </a:lnTo>
                <a:lnTo>
                  <a:pt x="174142" y="543693"/>
                </a:lnTo>
                <a:lnTo>
                  <a:pt x="143003" y="511417"/>
                </a:lnTo>
                <a:lnTo>
                  <a:pt x="117673" y="474259"/>
                </a:lnTo>
                <a:lnTo>
                  <a:pt x="98790" y="433054"/>
                </a:lnTo>
                <a:lnTo>
                  <a:pt x="86992" y="388637"/>
                </a:lnTo>
                <a:lnTo>
                  <a:pt x="82918" y="341845"/>
                </a:lnTo>
                <a:lnTo>
                  <a:pt x="87023" y="294531"/>
                </a:lnTo>
                <a:lnTo>
                  <a:pt x="98908" y="249708"/>
                </a:lnTo>
                <a:lnTo>
                  <a:pt x="117928" y="208195"/>
                </a:lnTo>
                <a:lnTo>
                  <a:pt x="143437" y="170816"/>
                </a:lnTo>
                <a:lnTo>
                  <a:pt x="174791" y="138391"/>
                </a:lnTo>
                <a:lnTo>
                  <a:pt x="211344" y="111742"/>
                </a:lnTo>
                <a:lnTo>
                  <a:pt x="252451" y="91690"/>
                </a:lnTo>
                <a:lnTo>
                  <a:pt x="297466" y="79057"/>
                </a:lnTo>
                <a:lnTo>
                  <a:pt x="345744" y="74663"/>
                </a:lnTo>
                <a:lnTo>
                  <a:pt x="521258" y="74663"/>
                </a:lnTo>
                <a:lnTo>
                  <a:pt x="521258" y="44335"/>
                </a:lnTo>
                <a:lnTo>
                  <a:pt x="482072" y="24570"/>
                </a:lnTo>
                <a:lnTo>
                  <a:pt x="440470" y="10756"/>
                </a:lnTo>
                <a:lnTo>
                  <a:pt x="397379" y="2648"/>
                </a:lnTo>
                <a:lnTo>
                  <a:pt x="353720" y="0"/>
                </a:lnTo>
                <a:close/>
              </a:path>
              <a:path w="521334" h="681990">
                <a:moveTo>
                  <a:pt x="521258" y="539559"/>
                </a:moveTo>
                <a:lnTo>
                  <a:pt x="481893" y="568451"/>
                </a:lnTo>
                <a:lnTo>
                  <a:pt x="438588" y="589689"/>
                </a:lnTo>
                <a:lnTo>
                  <a:pt x="392310" y="602788"/>
                </a:lnTo>
                <a:lnTo>
                  <a:pt x="344030" y="607263"/>
                </a:lnTo>
                <a:lnTo>
                  <a:pt x="521258" y="607263"/>
                </a:lnTo>
                <a:lnTo>
                  <a:pt x="521258" y="539559"/>
                </a:lnTo>
                <a:close/>
              </a:path>
              <a:path w="521334" h="681990">
                <a:moveTo>
                  <a:pt x="521258" y="74663"/>
                </a:moveTo>
                <a:lnTo>
                  <a:pt x="345744" y="74663"/>
                </a:lnTo>
                <a:lnTo>
                  <a:pt x="392894" y="78836"/>
                </a:lnTo>
                <a:lnTo>
                  <a:pt x="439135" y="91139"/>
                </a:lnTo>
                <a:lnTo>
                  <a:pt x="482560" y="111251"/>
                </a:lnTo>
                <a:lnTo>
                  <a:pt x="521258" y="138849"/>
                </a:lnTo>
                <a:lnTo>
                  <a:pt x="521258" y="74663"/>
                </a:lnTo>
                <a:close/>
              </a:path>
            </a:pathLst>
          </a:custGeom>
          <a:solidFill>
            <a:srgbClr val="D1E39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854163" y="324015"/>
            <a:ext cx="521334" cy="681990"/>
          </a:xfrm>
          <a:custGeom>
            <a:avLst/>
            <a:gdLst/>
            <a:ahLst/>
            <a:cxnLst/>
            <a:rect l="l" t="t" r="r" b="b"/>
            <a:pathLst>
              <a:path w="521334" h="681990">
                <a:moveTo>
                  <a:pt x="521258" y="138849"/>
                </a:moveTo>
                <a:lnTo>
                  <a:pt x="482560" y="111251"/>
                </a:lnTo>
                <a:lnTo>
                  <a:pt x="439135" y="91139"/>
                </a:lnTo>
                <a:lnTo>
                  <a:pt x="392894" y="78836"/>
                </a:lnTo>
                <a:lnTo>
                  <a:pt x="345744" y="74663"/>
                </a:lnTo>
                <a:lnTo>
                  <a:pt x="297466" y="79057"/>
                </a:lnTo>
                <a:lnTo>
                  <a:pt x="252451" y="91690"/>
                </a:lnTo>
                <a:lnTo>
                  <a:pt x="211344" y="111742"/>
                </a:lnTo>
                <a:lnTo>
                  <a:pt x="174791" y="138391"/>
                </a:lnTo>
                <a:lnTo>
                  <a:pt x="143437" y="170816"/>
                </a:lnTo>
                <a:lnTo>
                  <a:pt x="117928" y="208195"/>
                </a:lnTo>
                <a:lnTo>
                  <a:pt x="98908" y="249708"/>
                </a:lnTo>
                <a:lnTo>
                  <a:pt x="87023" y="294531"/>
                </a:lnTo>
                <a:lnTo>
                  <a:pt x="82918" y="341845"/>
                </a:lnTo>
                <a:lnTo>
                  <a:pt x="86992" y="388637"/>
                </a:lnTo>
                <a:lnTo>
                  <a:pt x="98790" y="433054"/>
                </a:lnTo>
                <a:lnTo>
                  <a:pt x="117673" y="474259"/>
                </a:lnTo>
                <a:lnTo>
                  <a:pt x="143003" y="511417"/>
                </a:lnTo>
                <a:lnTo>
                  <a:pt x="174142" y="543693"/>
                </a:lnTo>
                <a:lnTo>
                  <a:pt x="210452" y="570252"/>
                </a:lnTo>
                <a:lnTo>
                  <a:pt x="251296" y="590256"/>
                </a:lnTo>
                <a:lnTo>
                  <a:pt x="296034" y="602872"/>
                </a:lnTo>
                <a:lnTo>
                  <a:pt x="344030" y="607263"/>
                </a:lnTo>
                <a:lnTo>
                  <a:pt x="392310" y="602788"/>
                </a:lnTo>
                <a:lnTo>
                  <a:pt x="438588" y="589689"/>
                </a:lnTo>
                <a:lnTo>
                  <a:pt x="481893" y="568451"/>
                </a:lnTo>
                <a:lnTo>
                  <a:pt x="521258" y="539559"/>
                </a:lnTo>
                <a:lnTo>
                  <a:pt x="521258" y="635901"/>
                </a:lnTo>
                <a:lnTo>
                  <a:pt x="480600" y="655539"/>
                </a:lnTo>
                <a:lnTo>
                  <a:pt x="436616" y="669977"/>
                </a:lnTo>
                <a:lnTo>
                  <a:pt x="391303" y="678883"/>
                </a:lnTo>
                <a:lnTo>
                  <a:pt x="346659" y="681926"/>
                </a:lnTo>
                <a:lnTo>
                  <a:pt x="299998" y="678897"/>
                </a:lnTo>
                <a:lnTo>
                  <a:pt x="255130" y="670058"/>
                </a:lnTo>
                <a:lnTo>
                  <a:pt x="212485" y="655784"/>
                </a:lnTo>
                <a:lnTo>
                  <a:pt x="172496" y="636450"/>
                </a:lnTo>
                <a:lnTo>
                  <a:pt x="135594" y="612428"/>
                </a:lnTo>
                <a:lnTo>
                  <a:pt x="102211" y="584093"/>
                </a:lnTo>
                <a:lnTo>
                  <a:pt x="72779" y="551820"/>
                </a:lnTo>
                <a:lnTo>
                  <a:pt x="47730" y="515981"/>
                </a:lnTo>
                <a:lnTo>
                  <a:pt x="27496" y="476952"/>
                </a:lnTo>
                <a:lnTo>
                  <a:pt x="12508" y="435106"/>
                </a:lnTo>
                <a:lnTo>
                  <a:pt x="3199" y="390818"/>
                </a:lnTo>
                <a:lnTo>
                  <a:pt x="0" y="344462"/>
                </a:lnTo>
                <a:lnTo>
                  <a:pt x="3219" y="297041"/>
                </a:lnTo>
                <a:lnTo>
                  <a:pt x="12599" y="251768"/>
                </a:lnTo>
                <a:lnTo>
                  <a:pt x="27724" y="209018"/>
                </a:lnTo>
                <a:lnTo>
                  <a:pt x="48178" y="169169"/>
                </a:lnTo>
                <a:lnTo>
                  <a:pt x="73544" y="132597"/>
                </a:lnTo>
                <a:lnTo>
                  <a:pt x="103408" y="99679"/>
                </a:lnTo>
                <a:lnTo>
                  <a:pt x="137352" y="70791"/>
                </a:lnTo>
                <a:lnTo>
                  <a:pt x="174960" y="46311"/>
                </a:lnTo>
                <a:lnTo>
                  <a:pt x="215818" y="26615"/>
                </a:lnTo>
                <a:lnTo>
                  <a:pt x="259507" y="12080"/>
                </a:lnTo>
                <a:lnTo>
                  <a:pt x="305613" y="3082"/>
                </a:lnTo>
                <a:lnTo>
                  <a:pt x="353720" y="0"/>
                </a:lnTo>
                <a:lnTo>
                  <a:pt x="397379" y="2648"/>
                </a:lnTo>
                <a:lnTo>
                  <a:pt x="440470" y="10756"/>
                </a:lnTo>
                <a:lnTo>
                  <a:pt x="482072" y="24570"/>
                </a:lnTo>
                <a:lnTo>
                  <a:pt x="521258" y="44335"/>
                </a:lnTo>
                <a:lnTo>
                  <a:pt x="521258" y="138849"/>
                </a:lnTo>
                <a:close/>
              </a:path>
            </a:pathLst>
          </a:custGeom>
          <a:ln w="4254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 txBox="1"/>
          <p:nvPr/>
        </p:nvSpPr>
        <p:spPr>
          <a:xfrm>
            <a:off x="885875" y="10241940"/>
            <a:ext cx="541083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motor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asíncrono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trifásico 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-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Generalidades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oferta de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ABB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coordinación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de las</a:t>
            </a:r>
            <a:r>
              <a:rPr dirty="0" sz="1000" spc="1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protecciones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304" name="object 304"/>
          <p:cNvSpPr/>
          <p:nvPr/>
        </p:nvSpPr>
        <p:spPr>
          <a:xfrm>
            <a:off x="0" y="1926005"/>
            <a:ext cx="468630" cy="114935"/>
          </a:xfrm>
          <a:custGeom>
            <a:avLst/>
            <a:gdLst/>
            <a:ahLst/>
            <a:cxnLst/>
            <a:rect l="l" t="t" r="r" b="b"/>
            <a:pathLst>
              <a:path w="468630" h="114935">
                <a:moveTo>
                  <a:pt x="468045" y="114934"/>
                </a:moveTo>
                <a:lnTo>
                  <a:pt x="0" y="114934"/>
                </a:lnTo>
                <a:lnTo>
                  <a:pt x="0" y="0"/>
                </a:lnTo>
                <a:lnTo>
                  <a:pt x="468045" y="0"/>
                </a:lnTo>
                <a:lnTo>
                  <a:pt x="468045" y="114934"/>
                </a:lnTo>
                <a:close/>
              </a:path>
            </a:pathLst>
          </a:custGeom>
          <a:solidFill>
            <a:srgbClr val="D9E8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 txBox="1"/>
          <p:nvPr/>
        </p:nvSpPr>
        <p:spPr>
          <a:xfrm>
            <a:off x="302944" y="2075230"/>
            <a:ext cx="207010" cy="3901440"/>
          </a:xfrm>
          <a:prstGeom prst="rect">
            <a:avLst/>
          </a:prstGeom>
        </p:spPr>
        <p:txBody>
          <a:bodyPr wrap="square" lIns="0" tIns="6985" rIns="0" bIns="0" rtlCol="0" vert="vert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1200" spc="-5" b="1">
                <a:solidFill>
                  <a:srgbClr val="A6CE38"/>
                </a:solidFill>
                <a:latin typeface="Arial"/>
                <a:cs typeface="Arial"/>
              </a:rPr>
              <a:t>4 Aparamenta y </a:t>
            </a:r>
            <a:r>
              <a:rPr dirty="0" sz="1200" b="1">
                <a:solidFill>
                  <a:srgbClr val="A6CE38"/>
                </a:solidFill>
                <a:latin typeface="Arial"/>
                <a:cs typeface="Arial"/>
              </a:rPr>
              <a:t>soluciones </a:t>
            </a:r>
            <a:r>
              <a:rPr dirty="0" sz="1200" spc="-5" b="1">
                <a:solidFill>
                  <a:srgbClr val="A6CE38"/>
                </a:solidFill>
                <a:latin typeface="Arial"/>
                <a:cs typeface="Arial"/>
              </a:rPr>
              <a:t>ABB para </a:t>
            </a:r>
            <a:r>
              <a:rPr dirty="0" sz="1200" b="1">
                <a:solidFill>
                  <a:srgbClr val="A6CE38"/>
                </a:solidFill>
                <a:latin typeface="Arial"/>
                <a:cs typeface="Arial"/>
              </a:rPr>
              <a:t>la</a:t>
            </a:r>
            <a:r>
              <a:rPr dirty="0" sz="1200" spc="50" b="1">
                <a:solidFill>
                  <a:srgbClr val="A6CE38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A6CE38"/>
                </a:solidFill>
                <a:latin typeface="Arial"/>
                <a:cs typeface="Arial"/>
              </a:rPr>
              <a:t>coordinación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6" name="object 306"/>
          <p:cNvSpPr txBox="1"/>
          <p:nvPr/>
        </p:nvSpPr>
        <p:spPr>
          <a:xfrm>
            <a:off x="814535" y="1866569"/>
            <a:ext cx="2993390" cy="26149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3335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-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relé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sobrecarga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externo</a:t>
            </a:r>
            <a:endParaRPr sz="1000">
              <a:latin typeface="Arial"/>
              <a:cs typeface="Arial"/>
            </a:endParaRPr>
          </a:p>
          <a:p>
            <a:pPr algn="just" marL="13335" marR="8255" indent="-635">
              <a:lnSpc>
                <a:spcPts val="1200"/>
              </a:lnSpc>
              <a:spcBef>
                <a:spcPts val="40"/>
              </a:spcBef>
            </a:pP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es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dispositivo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destinado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realizar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contra  sobrecargas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motor;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suele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tener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también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función  de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ordenar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apertura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50" spc="15">
                <a:solidFill>
                  <a:srgbClr val="231F20"/>
                </a:solidFill>
                <a:latin typeface="Arial"/>
                <a:cs typeface="Arial"/>
              </a:rPr>
              <a:t>contactor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para las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sobre-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corrientes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inferiores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al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umbral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intervención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magnético  del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interruptor.</a:t>
            </a:r>
            <a:endParaRPr sz="950">
              <a:latin typeface="Arial"/>
              <a:cs typeface="Arial"/>
            </a:endParaRPr>
          </a:p>
          <a:p>
            <a:pPr algn="just" marL="12700" marR="5080" indent="635">
              <a:lnSpc>
                <a:spcPts val="1200"/>
              </a:lnSpc>
            </a:pP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Generalmente se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trata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simple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relé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externo 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(o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sea,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no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montado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interruptor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magnético)</a:t>
            </a:r>
            <a:r>
              <a:rPr dirty="0" sz="95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bimetálico,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tér</a:t>
            </a:r>
            <a:r>
              <a:rPr dirty="0" sz="95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-  mico o electrónico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dedicado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aplicación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cuestión  y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lo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tanto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curvas de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disparo y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(por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ejemplo,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compensado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térmicamente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sensible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falta  de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fase)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conformes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norma </a:t>
            </a:r>
            <a:r>
              <a:rPr dirty="0" sz="950" spc="-25">
                <a:solidFill>
                  <a:srgbClr val="231F20"/>
                </a:solidFill>
                <a:latin typeface="Arial"/>
                <a:cs typeface="Arial"/>
              </a:rPr>
              <a:t>IEC</a:t>
            </a:r>
            <a:r>
              <a:rPr dirty="0" sz="95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60947-4-1.</a:t>
            </a:r>
            <a:endParaRPr sz="950">
              <a:latin typeface="Arial"/>
              <a:cs typeface="Arial"/>
            </a:endParaRPr>
          </a:p>
          <a:p>
            <a:pPr algn="just" marL="12700" marR="5080">
              <a:lnSpc>
                <a:spcPts val="1200"/>
              </a:lnSpc>
            </a:pP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Pueden utilizarse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también aparatos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más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complejos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 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funciones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 monitorización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más avanza-  das que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permitan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control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remoto,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como por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ejemplo  Insum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UMC. </a:t>
            </a: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figura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15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ilustramos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un ejemplo de  los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distintos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tipos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aparatos.</a:t>
            </a:r>
            <a:endParaRPr sz="950">
              <a:latin typeface="Arial"/>
              <a:cs typeface="Arial"/>
            </a:endParaRPr>
          </a:p>
        </p:txBody>
      </p:sp>
      <p:sp>
        <p:nvSpPr>
          <p:cNvPr id="307" name="object 307"/>
          <p:cNvSpPr txBox="1"/>
          <p:nvPr/>
        </p:nvSpPr>
        <p:spPr>
          <a:xfrm>
            <a:off x="815389" y="4681347"/>
            <a:ext cx="15513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231F20"/>
                </a:solidFill>
                <a:latin typeface="Arial"/>
                <a:cs typeface="Arial"/>
              </a:rPr>
              <a:t>Figura 15: </a:t>
            </a:r>
            <a:r>
              <a:rPr dirty="0" sz="700" spc="-25" i="1">
                <a:solidFill>
                  <a:srgbClr val="231F20"/>
                </a:solidFill>
                <a:latin typeface="Arial"/>
                <a:cs typeface="Arial"/>
              </a:rPr>
              <a:t>Relés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sobrecarga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700" spc="-9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UMC</a:t>
            </a:r>
            <a:endParaRPr sz="700">
              <a:latin typeface="Arial"/>
              <a:cs typeface="Arial"/>
            </a:endParaRPr>
          </a:p>
        </p:txBody>
      </p:sp>
      <p:sp>
        <p:nvSpPr>
          <p:cNvPr id="308" name="object 308"/>
          <p:cNvSpPr txBox="1"/>
          <p:nvPr/>
        </p:nvSpPr>
        <p:spPr>
          <a:xfrm>
            <a:off x="815392" y="8913349"/>
            <a:ext cx="299974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-635">
              <a:lnSpc>
                <a:spcPct val="105300"/>
              </a:lnSpc>
              <a:spcBef>
                <a:spcPts val="100"/>
              </a:spcBef>
            </a:pP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combinación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los tres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aparatos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ilustra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 la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figura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16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realizada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teniendo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cuenta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concep- 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tos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antes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mencionados, permite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obtener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solución 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compacta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responde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plenamente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requisitos  tanto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dimensiones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generales</a:t>
            </a: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como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las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exigencias  de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máquina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la</a:t>
            </a:r>
            <a:r>
              <a:rPr dirty="0" sz="950" spc="-1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arranque (corriente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inicial</a:t>
            </a:r>
            <a:endParaRPr sz="950">
              <a:latin typeface="Arial"/>
              <a:cs typeface="Arial"/>
            </a:endParaRPr>
          </a:p>
        </p:txBody>
      </p:sp>
      <p:sp>
        <p:nvSpPr>
          <p:cNvPr id="309" name="object 309"/>
          <p:cNvSpPr/>
          <p:nvPr/>
        </p:nvSpPr>
        <p:spPr>
          <a:xfrm>
            <a:off x="828090" y="4871059"/>
            <a:ext cx="2974848" cy="38970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 txBox="1"/>
          <p:nvPr/>
        </p:nvSpPr>
        <p:spPr>
          <a:xfrm>
            <a:off x="3965385" y="6150349"/>
            <a:ext cx="2995295" cy="1648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11430" indent="-635">
              <a:lnSpc>
                <a:spcPct val="105200"/>
              </a:lnSpc>
              <a:spcBef>
                <a:spcPts val="100"/>
              </a:spcBef>
            </a:pP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configuración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antes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expuesta permite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cubrir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ma- 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yor parte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aplicaciones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las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necesario 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controlar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motor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asíncrono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trifásico;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todas</a:t>
            </a:r>
            <a:r>
              <a:rPr dirty="0" sz="950" spc="-1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formas,  también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hay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disponibles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otras configuraciones, </a:t>
            </a:r>
            <a:r>
              <a:rPr dirty="0" sz="950" spc="15">
                <a:solidFill>
                  <a:srgbClr val="231F20"/>
                </a:solidFill>
                <a:latin typeface="Arial"/>
                <a:cs typeface="Arial"/>
              </a:rPr>
              <a:t>como 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por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 ejemplo:</a:t>
            </a:r>
            <a:endParaRPr sz="95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295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- solución con seccionador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fusible</a:t>
            </a:r>
            <a:endParaRPr sz="1000">
              <a:latin typeface="Arial"/>
              <a:cs typeface="Arial"/>
            </a:endParaRPr>
          </a:p>
          <a:p>
            <a:pPr algn="just" marL="12700" marR="5080">
              <a:lnSpc>
                <a:spcPts val="1200"/>
              </a:lnSpc>
              <a:spcBef>
                <a:spcPts val="40"/>
              </a:spcBef>
            </a:pP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20">
                <a:solidFill>
                  <a:srgbClr val="231F20"/>
                </a:solidFill>
                <a:latin typeface="Arial"/>
                <a:cs typeface="Arial"/>
              </a:rPr>
              <a:t>combinación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20">
                <a:solidFill>
                  <a:srgbClr val="231F20"/>
                </a:solidFill>
                <a:latin typeface="Arial"/>
                <a:cs typeface="Arial"/>
              </a:rPr>
              <a:t>estos dos dispositivos,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véase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la  figura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17,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utiliza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sustitución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solo  magnético.</a:t>
            </a:r>
            <a:endParaRPr sz="95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800"/>
              </a:spcBef>
            </a:pPr>
            <a:r>
              <a:rPr dirty="0" sz="700" spc="-10" b="1" i="1">
                <a:solidFill>
                  <a:srgbClr val="231F20"/>
                </a:solidFill>
                <a:latin typeface="Arial"/>
                <a:cs typeface="Arial"/>
              </a:rPr>
              <a:t>Figura 17: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Seccionadores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</a:t>
            </a:r>
            <a:r>
              <a:rPr dirty="0" sz="700" spc="-4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fusibles</a:t>
            </a:r>
            <a:endParaRPr sz="700">
              <a:latin typeface="Arial"/>
              <a:cs typeface="Arial"/>
            </a:endParaRPr>
          </a:p>
        </p:txBody>
      </p:sp>
      <p:sp>
        <p:nvSpPr>
          <p:cNvPr id="311" name="object 311"/>
          <p:cNvSpPr txBox="1"/>
          <p:nvPr/>
        </p:nvSpPr>
        <p:spPr>
          <a:xfrm>
            <a:off x="3965144" y="1872917"/>
            <a:ext cx="2997835" cy="8039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2540">
              <a:lnSpc>
                <a:spcPct val="105200"/>
              </a:lnSpc>
              <a:spcBef>
                <a:spcPts val="100"/>
              </a:spcBef>
            </a:pP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arranque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 corriente de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arranque)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maniobra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(número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elevado de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maniobras)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protección 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durante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funcionamiento.</a:t>
            </a:r>
            <a:endParaRPr sz="950">
              <a:latin typeface="Arial"/>
              <a:cs typeface="Arial"/>
            </a:endParaRPr>
          </a:p>
          <a:p>
            <a:pPr algn="just" marL="12700" marR="35560" indent="-635">
              <a:lnSpc>
                <a:spcPct val="100000"/>
              </a:lnSpc>
              <a:spcBef>
                <a:spcPts val="850"/>
              </a:spcBef>
            </a:pPr>
            <a:r>
              <a:rPr dirty="0" sz="700" spc="-10" b="1" i="1">
                <a:solidFill>
                  <a:srgbClr val="231F20"/>
                </a:solidFill>
                <a:latin typeface="Arial"/>
                <a:cs typeface="Arial"/>
              </a:rPr>
              <a:t>Figura 16: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Solución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compacta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solo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magnético,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contactor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y 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relé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sobrecarga</a:t>
            </a:r>
            <a:endParaRPr sz="700">
              <a:latin typeface="Arial"/>
              <a:cs typeface="Arial"/>
            </a:endParaRPr>
          </a:p>
        </p:txBody>
      </p:sp>
      <p:sp>
        <p:nvSpPr>
          <p:cNvPr id="312" name="object 312"/>
          <p:cNvSpPr/>
          <p:nvPr/>
        </p:nvSpPr>
        <p:spPr>
          <a:xfrm>
            <a:off x="3978326" y="2721191"/>
            <a:ext cx="2974847" cy="33565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3973372" y="7836471"/>
            <a:ext cx="2974263" cy="21211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69481" y="10226724"/>
            <a:ext cx="194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31F20"/>
                </a:solidFill>
                <a:latin typeface="Arial"/>
                <a:cs typeface="Arial"/>
              </a:rPr>
              <a:t>17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948525" y="10259745"/>
            <a:ext cx="0" cy="648335"/>
          </a:xfrm>
          <a:custGeom>
            <a:avLst/>
            <a:gdLst/>
            <a:ahLst/>
            <a:cxnLst/>
            <a:rect l="l" t="t" r="r" b="b"/>
            <a:pathLst>
              <a:path w="0" h="648334">
                <a:moveTo>
                  <a:pt x="0" y="0"/>
                </a:moveTo>
                <a:lnTo>
                  <a:pt x="0" y="648258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462976" y="10241940"/>
            <a:ext cx="541083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motor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asíncrono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trifásico 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-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Generalidades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oferta de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ABB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coordinación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de las</a:t>
            </a:r>
            <a:r>
              <a:rPr dirty="0" sz="1000" spc="1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protecciones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308570" y="1926005"/>
            <a:ext cx="467359" cy="114935"/>
          </a:xfrm>
          <a:custGeom>
            <a:avLst/>
            <a:gdLst/>
            <a:ahLst/>
            <a:cxnLst/>
            <a:rect l="l" t="t" r="r" b="b"/>
            <a:pathLst>
              <a:path w="467359" h="114935">
                <a:moveTo>
                  <a:pt x="466877" y="114934"/>
                </a:moveTo>
                <a:lnTo>
                  <a:pt x="0" y="114934"/>
                </a:lnTo>
                <a:lnTo>
                  <a:pt x="0" y="0"/>
                </a:lnTo>
                <a:lnTo>
                  <a:pt x="466877" y="0"/>
                </a:lnTo>
                <a:lnTo>
                  <a:pt x="466877" y="114934"/>
                </a:lnTo>
                <a:close/>
              </a:path>
            </a:pathLst>
          </a:custGeom>
          <a:solidFill>
            <a:srgbClr val="D9E8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281267" y="2075230"/>
            <a:ext cx="207010" cy="3901440"/>
          </a:xfrm>
          <a:prstGeom prst="rect">
            <a:avLst/>
          </a:prstGeom>
        </p:spPr>
        <p:txBody>
          <a:bodyPr wrap="square" lIns="0" tIns="6985" rIns="0" bIns="0" rtlCol="0" vert="vert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1200" spc="-5" b="1">
                <a:solidFill>
                  <a:srgbClr val="A6CE38"/>
                </a:solidFill>
                <a:latin typeface="Arial"/>
                <a:cs typeface="Arial"/>
              </a:rPr>
              <a:t>4 Aparamenta y </a:t>
            </a:r>
            <a:r>
              <a:rPr dirty="0" sz="1200" b="1">
                <a:solidFill>
                  <a:srgbClr val="A6CE38"/>
                </a:solidFill>
                <a:latin typeface="Arial"/>
                <a:cs typeface="Arial"/>
              </a:rPr>
              <a:t>soluciones </a:t>
            </a:r>
            <a:r>
              <a:rPr dirty="0" sz="1200" spc="-5" b="1">
                <a:solidFill>
                  <a:srgbClr val="A6CE38"/>
                </a:solidFill>
                <a:latin typeface="Arial"/>
                <a:cs typeface="Arial"/>
              </a:rPr>
              <a:t>ABB para </a:t>
            </a:r>
            <a:r>
              <a:rPr dirty="0" sz="1200" b="1">
                <a:solidFill>
                  <a:srgbClr val="A6CE38"/>
                </a:solidFill>
                <a:latin typeface="Arial"/>
                <a:cs typeface="Arial"/>
              </a:rPr>
              <a:t>la</a:t>
            </a:r>
            <a:r>
              <a:rPr dirty="0" sz="1200" spc="50" b="1">
                <a:solidFill>
                  <a:srgbClr val="A6CE38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A6CE38"/>
                </a:solidFill>
                <a:latin typeface="Arial"/>
                <a:cs typeface="Arial"/>
              </a:rPr>
              <a:t>coordinación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5699" y="5664936"/>
            <a:ext cx="23933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231F20"/>
                </a:solidFill>
                <a:latin typeface="Arial"/>
                <a:cs typeface="Arial"/>
              </a:rPr>
              <a:t>Figura 18: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Realización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soluciones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racionales y</a:t>
            </a:r>
            <a:r>
              <a:rPr dirty="0" sz="700" spc="-6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compactas</a:t>
            </a:r>
            <a:endParaRPr sz="7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4889" y="1866569"/>
            <a:ext cx="2995930" cy="3601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- solución con interruptor dotado de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protección  térmica </a:t>
            </a:r>
            <a:r>
              <a:rPr dirty="0" sz="950" spc="-5" b="1">
                <a:solidFill>
                  <a:srgbClr val="231F20"/>
                </a:solidFill>
                <a:latin typeface="Arial"/>
                <a:cs typeface="Arial"/>
              </a:rPr>
              <a:t>y magnética</a:t>
            </a:r>
            <a:endParaRPr sz="950">
              <a:latin typeface="Arial"/>
              <a:cs typeface="Arial"/>
            </a:endParaRPr>
          </a:p>
          <a:p>
            <a:pPr algn="just" marL="12700" marR="8255">
              <a:lnSpc>
                <a:spcPts val="1200"/>
              </a:lnSpc>
              <a:spcBef>
                <a:spcPts val="40"/>
              </a:spcBef>
            </a:pP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esta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solución,</a:t>
            </a: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que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proporciona</a:t>
            </a: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sobrecar</a:t>
            </a:r>
            <a:r>
              <a:rPr dirty="0" sz="95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-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ga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magnética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integrada,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realiza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interruptores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caja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moldeada de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serie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Tmax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equipados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relé  electrónico</a:t>
            </a:r>
            <a:r>
              <a:rPr dirty="0" sz="95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PR222MP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para</a:t>
            </a:r>
            <a:r>
              <a:rPr dirty="0" sz="95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95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arranque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95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motor.</a:t>
            </a:r>
            <a:r>
              <a:rPr dirty="0" sz="95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esta 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forma,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magnética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térmica,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sensible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falta de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compensación térmica,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consiguen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único dispositivo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(asociando </a:t>
            </a:r>
            <a:r>
              <a:rPr dirty="0" sz="950" spc="25">
                <a:solidFill>
                  <a:srgbClr val="231F20"/>
                </a:solidFill>
                <a:latin typeface="Arial"/>
                <a:cs typeface="Arial"/>
              </a:rPr>
              <a:t>des-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pués</a:t>
            </a:r>
            <a:r>
              <a:rPr dirty="0" sz="95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contactor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maniobras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se</a:t>
            </a:r>
            <a:r>
              <a:rPr dirty="0" sz="95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obtiene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un</a:t>
            </a:r>
            <a:r>
              <a:rPr dirty="0" sz="95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arrancador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extremadamente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compacto).</a:t>
            </a:r>
            <a:endParaRPr sz="950">
              <a:latin typeface="Arial"/>
              <a:cs typeface="Arial"/>
            </a:endParaRPr>
          </a:p>
          <a:p>
            <a:pPr algn="just" marL="12700" marR="8255">
              <a:lnSpc>
                <a:spcPts val="1200"/>
              </a:lnSpc>
            </a:pP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termomagnética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obtiene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los 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clásicos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interruptores y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relés para la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distribución,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pre-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senta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normalmente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una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curva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no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15">
                <a:solidFill>
                  <a:srgbClr val="231F20"/>
                </a:solidFill>
                <a:latin typeface="Arial"/>
                <a:cs typeface="Arial"/>
              </a:rPr>
              <a:t>todo 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idónea desde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punto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vista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térmica  y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magnética del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motor. </a:t>
            </a: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relé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denominado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"motor pro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- 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tection"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(protección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motor),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se verá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mejor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continuación, permite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implementar además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protecciones  orientadas</a:t>
            </a:r>
            <a:r>
              <a:rPr dirty="0" sz="95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95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gestionar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situaciones</a:t>
            </a:r>
            <a:r>
              <a:rPr dirty="0" sz="95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anómalas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que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podrían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presentarse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los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motores.</a:t>
            </a:r>
            <a:endParaRPr sz="950">
              <a:latin typeface="Arial"/>
              <a:cs typeface="Arial"/>
            </a:endParaRPr>
          </a:p>
          <a:p>
            <a:pPr algn="just" marL="12700" marR="5080">
              <a:lnSpc>
                <a:spcPct val="105300"/>
              </a:lnSpc>
              <a:spcBef>
                <a:spcPts val="515"/>
              </a:spcBef>
            </a:pP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versión más </a:t>
            </a:r>
            <a:r>
              <a:rPr dirty="0" sz="950" spc="25">
                <a:solidFill>
                  <a:srgbClr val="231F20"/>
                </a:solidFill>
                <a:latin typeface="Arial"/>
                <a:cs typeface="Arial"/>
              </a:rPr>
              <a:t>simplificada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del PR222MP,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50" spc="20">
                <a:solidFill>
                  <a:srgbClr val="231F20"/>
                </a:solidFill>
                <a:latin typeface="Arial"/>
                <a:cs typeface="Arial"/>
              </a:rPr>
              <a:t>que  desempeña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50" spc="30">
                <a:solidFill>
                  <a:srgbClr val="231F20"/>
                </a:solidFill>
                <a:latin typeface="Arial"/>
                <a:cs typeface="Arial"/>
              </a:rPr>
              <a:t>funciones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30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50" spc="25">
                <a:solidFill>
                  <a:srgbClr val="231F20"/>
                </a:solidFill>
                <a:latin typeface="Arial"/>
                <a:cs typeface="Arial"/>
              </a:rPr>
              <a:t>térmica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 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magnética,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es el relé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PR221MP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viene</a:t>
            </a:r>
            <a:r>
              <a:rPr dirty="0" sz="95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15">
                <a:solidFill>
                  <a:srgbClr val="231F20"/>
                </a:solidFill>
                <a:latin typeface="Arial"/>
                <a:cs typeface="Arial"/>
              </a:rPr>
              <a:t>equipado</a:t>
            </a:r>
            <a:endParaRPr sz="9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65917" y="1881734"/>
            <a:ext cx="299339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1905">
              <a:lnSpc>
                <a:spcPct val="105300"/>
              </a:lnSpc>
              <a:spcBef>
                <a:spcPts val="100"/>
              </a:spcBef>
            </a:pP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Tmax T2;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esta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solución incluso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motores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intensidades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nominales relativamente 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pequeñas pueden protegerse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caja  moldeada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sobrecarga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(conforme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clases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3E, 5E, 10E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20E)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magnética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incorporada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el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 interruptor.</a:t>
            </a:r>
            <a:endParaRPr sz="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64952" y="2948630"/>
            <a:ext cx="2992755" cy="1621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1905">
              <a:lnSpc>
                <a:spcPct val="105300"/>
              </a:lnSpc>
              <a:spcBef>
                <a:spcPts val="100"/>
              </a:spcBef>
            </a:pP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misma solución integrada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interruptor,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enten- 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dida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magnética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simple y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protección 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térmica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sensible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falta de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compensación  térmica, puede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obtenerse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también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interruptores  modulares llamados "manual motor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starters"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(MMS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o  arrancadores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manuales del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motor)",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como por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ejemplo  los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MS325.</a:t>
            </a:r>
            <a:endParaRPr sz="950">
              <a:latin typeface="Arial"/>
              <a:cs typeface="Arial"/>
            </a:endParaRPr>
          </a:p>
          <a:p>
            <a:pPr algn="just" marL="13335" marR="5080" indent="-1270">
              <a:lnSpc>
                <a:spcPct val="105300"/>
              </a:lnSpc>
              <a:spcBef>
                <a:spcPts val="565"/>
              </a:spcBef>
            </a:pP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estos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interruptores,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coordinación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utili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- 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zará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más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 relé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sobrecarga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externo, mientras que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 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contactor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sigue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presente.</a:t>
            </a:r>
            <a:endParaRPr sz="9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65326" y="4696945"/>
            <a:ext cx="2994660" cy="788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-635">
              <a:lnSpc>
                <a:spcPct val="105300"/>
              </a:lnSpc>
              <a:spcBef>
                <a:spcPts val="100"/>
              </a:spcBef>
            </a:pP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figura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18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se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evidencia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compacidad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solución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que</a:t>
            </a:r>
            <a:r>
              <a:rPr dirty="0" sz="95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se</a:t>
            </a:r>
            <a:r>
              <a:rPr dirty="0" sz="95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obtiene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utilizando</a:t>
            </a:r>
            <a:r>
              <a:rPr dirty="0" sz="95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un</a:t>
            </a:r>
            <a:r>
              <a:rPr dirty="0" sz="95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interruptor</a:t>
            </a:r>
            <a:r>
              <a:rPr dirty="0" sz="95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caja</a:t>
            </a:r>
            <a:r>
              <a:rPr dirty="0" sz="95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moldeada 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PR222MP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miniatura termomagné-  </a:t>
            </a:r>
            <a:r>
              <a:rPr dirty="0" sz="950" spc="15">
                <a:solidFill>
                  <a:srgbClr val="231F20"/>
                </a:solidFill>
                <a:latin typeface="Arial"/>
                <a:cs typeface="Arial"/>
              </a:rPr>
              <a:t>tico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directamente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conectados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al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único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dispositivo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de  maniobra.</a:t>
            </a:r>
            <a:endParaRPr sz="95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28090" y="5849289"/>
            <a:ext cx="6126479" cy="4230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755" y="10226737"/>
            <a:ext cx="194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31F20"/>
                </a:solidFill>
                <a:latin typeface="Arial"/>
                <a:cs typeface="Arial"/>
              </a:rPr>
              <a:t>18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29360" y="10259758"/>
            <a:ext cx="0" cy="648335"/>
          </a:xfrm>
          <a:custGeom>
            <a:avLst/>
            <a:gdLst/>
            <a:ahLst/>
            <a:cxnLst/>
            <a:rect l="l" t="t" r="r" b="b"/>
            <a:pathLst>
              <a:path w="0" h="648334">
                <a:moveTo>
                  <a:pt x="0" y="0"/>
                </a:moveTo>
                <a:lnTo>
                  <a:pt x="0" y="648246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96668" y="111925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 h="0">
                <a:moveTo>
                  <a:pt x="0" y="0"/>
                </a:moveTo>
                <a:lnTo>
                  <a:pt x="3143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78152" y="154673"/>
            <a:ext cx="50165" cy="0"/>
          </a:xfrm>
          <a:custGeom>
            <a:avLst/>
            <a:gdLst/>
            <a:ahLst/>
            <a:cxnLst/>
            <a:rect l="l" t="t" r="r" b="b"/>
            <a:pathLst>
              <a:path w="50165" h="0">
                <a:moveTo>
                  <a:pt x="0" y="0"/>
                </a:moveTo>
                <a:lnTo>
                  <a:pt x="49950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83056" y="143040"/>
            <a:ext cx="0" cy="54610"/>
          </a:xfrm>
          <a:custGeom>
            <a:avLst/>
            <a:gdLst/>
            <a:ahLst/>
            <a:cxnLst/>
            <a:rect l="l" t="t" r="r" b="b"/>
            <a:pathLst>
              <a:path w="0" h="54610">
                <a:moveTo>
                  <a:pt x="0" y="0"/>
                </a:moveTo>
                <a:lnTo>
                  <a:pt x="0" y="54355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25792" y="736"/>
            <a:ext cx="0" cy="26034"/>
          </a:xfrm>
          <a:custGeom>
            <a:avLst/>
            <a:gdLst/>
            <a:ahLst/>
            <a:cxnLst/>
            <a:rect l="l" t="t" r="r" b="b"/>
            <a:pathLst>
              <a:path w="0" h="26034">
                <a:moveTo>
                  <a:pt x="0" y="0"/>
                </a:moveTo>
                <a:lnTo>
                  <a:pt x="0" y="25649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25792" y="45347"/>
            <a:ext cx="0" cy="152400"/>
          </a:xfrm>
          <a:custGeom>
            <a:avLst/>
            <a:gdLst/>
            <a:ahLst/>
            <a:cxnLst/>
            <a:rect l="l" t="t" r="r" b="b"/>
            <a:pathLst>
              <a:path w="0" h="152400">
                <a:moveTo>
                  <a:pt x="0" y="0"/>
                </a:moveTo>
                <a:lnTo>
                  <a:pt x="0" y="152048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80909" y="197396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0" y="0"/>
                </a:moveTo>
                <a:lnTo>
                  <a:pt x="47194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25857" y="2647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576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25792" y="69202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25792" y="111925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25792" y="154673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110373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67638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024902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82179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96708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53986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11250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68515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153109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939444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25792" y="197396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25792" y="736"/>
            <a:ext cx="0" cy="26034"/>
          </a:xfrm>
          <a:custGeom>
            <a:avLst/>
            <a:gdLst/>
            <a:ahLst/>
            <a:cxnLst/>
            <a:rect l="l" t="t" r="r" b="b"/>
            <a:pathLst>
              <a:path w="0" h="26034">
                <a:moveTo>
                  <a:pt x="0" y="0"/>
                </a:moveTo>
                <a:lnTo>
                  <a:pt x="0" y="25649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25792" y="45347"/>
            <a:ext cx="0" cy="152400"/>
          </a:xfrm>
          <a:custGeom>
            <a:avLst/>
            <a:gdLst/>
            <a:ahLst/>
            <a:cxnLst/>
            <a:rect l="l" t="t" r="r" b="b"/>
            <a:pathLst>
              <a:path w="0" h="152400">
                <a:moveTo>
                  <a:pt x="0" y="0"/>
                </a:moveTo>
                <a:lnTo>
                  <a:pt x="0" y="152048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153109" y="2647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153109" y="69202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153109" y="111925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153109" y="154673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537690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494967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452232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409509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324025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281315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238580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195832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580438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366761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153109" y="197396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153109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580438" y="2647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580438" y="69202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580438" y="111925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580438" y="154673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964994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922284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879549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836826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751355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708619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665884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623148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007742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794090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580438" y="197396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580438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007742" y="26479"/>
            <a:ext cx="199390" cy="0"/>
          </a:xfrm>
          <a:custGeom>
            <a:avLst/>
            <a:gdLst/>
            <a:ahLst/>
            <a:cxnLst/>
            <a:rect l="l" t="t" r="r" b="b"/>
            <a:pathLst>
              <a:path w="199389" h="0">
                <a:moveTo>
                  <a:pt x="0" y="0"/>
                </a:moveTo>
                <a:lnTo>
                  <a:pt x="19918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007742" y="69202"/>
            <a:ext cx="191770" cy="0"/>
          </a:xfrm>
          <a:custGeom>
            <a:avLst/>
            <a:gdLst/>
            <a:ahLst/>
            <a:cxnLst/>
            <a:rect l="l" t="t" r="r" b="b"/>
            <a:pathLst>
              <a:path w="191769" h="0">
                <a:moveTo>
                  <a:pt x="0" y="0"/>
                </a:moveTo>
                <a:lnTo>
                  <a:pt x="19142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007742" y="111925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 h="0">
                <a:moveTo>
                  <a:pt x="0" y="0"/>
                </a:moveTo>
                <a:lnTo>
                  <a:pt x="183656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2007742" y="154673"/>
            <a:ext cx="175895" cy="0"/>
          </a:xfrm>
          <a:custGeom>
            <a:avLst/>
            <a:gdLst/>
            <a:ahLst/>
            <a:cxnLst/>
            <a:rect l="l" t="t" r="r" b="b"/>
            <a:pathLst>
              <a:path w="175894" h="0">
                <a:moveTo>
                  <a:pt x="0" y="0"/>
                </a:moveTo>
                <a:lnTo>
                  <a:pt x="175887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2178672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135949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2093214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2050478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007742" y="197396"/>
            <a:ext cx="179705" cy="0"/>
          </a:xfrm>
          <a:custGeom>
            <a:avLst/>
            <a:gdLst/>
            <a:ahLst/>
            <a:cxnLst/>
            <a:rect l="l" t="t" r="r" b="b"/>
            <a:pathLst>
              <a:path w="179705" h="0">
                <a:moveTo>
                  <a:pt x="0" y="0"/>
                </a:moveTo>
                <a:lnTo>
                  <a:pt x="179387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007742" y="736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659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657011" y="453783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109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33508" y="496519"/>
            <a:ext cx="94615" cy="0"/>
          </a:xfrm>
          <a:custGeom>
            <a:avLst/>
            <a:gdLst/>
            <a:ahLst/>
            <a:cxnLst/>
            <a:rect l="l" t="t" r="r" b="b"/>
            <a:pathLst>
              <a:path w="94615" h="0">
                <a:moveTo>
                  <a:pt x="0" y="0"/>
                </a:moveTo>
                <a:lnTo>
                  <a:pt x="94594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10529" y="539254"/>
            <a:ext cx="118110" cy="0"/>
          </a:xfrm>
          <a:custGeom>
            <a:avLst/>
            <a:gdLst/>
            <a:ahLst/>
            <a:cxnLst/>
            <a:rect l="l" t="t" r="r" b="b"/>
            <a:pathLst>
              <a:path w="118109" h="0">
                <a:moveTo>
                  <a:pt x="0" y="0"/>
                </a:moveTo>
                <a:lnTo>
                  <a:pt x="117574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31044" y="581990"/>
            <a:ext cx="97155" cy="0"/>
          </a:xfrm>
          <a:custGeom>
            <a:avLst/>
            <a:gdLst/>
            <a:ahLst/>
            <a:cxnLst/>
            <a:rect l="l" t="t" r="r" b="b"/>
            <a:pathLst>
              <a:path w="97154" h="0">
                <a:moveTo>
                  <a:pt x="0" y="0"/>
                </a:moveTo>
                <a:lnTo>
                  <a:pt x="9705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83056" y="197396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0"/>
                </a:moveTo>
                <a:lnTo>
                  <a:pt x="0" y="33288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683056" y="406423"/>
            <a:ext cx="0" cy="218440"/>
          </a:xfrm>
          <a:custGeom>
            <a:avLst/>
            <a:gdLst/>
            <a:ahLst/>
            <a:cxnLst/>
            <a:rect l="l" t="t" r="r" b="b"/>
            <a:pathLst>
              <a:path w="0" h="218440">
                <a:moveTo>
                  <a:pt x="0" y="0"/>
                </a:moveTo>
                <a:lnTo>
                  <a:pt x="0" y="218289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640321" y="484131"/>
            <a:ext cx="0" cy="117475"/>
          </a:xfrm>
          <a:custGeom>
            <a:avLst/>
            <a:gdLst/>
            <a:ahLst/>
            <a:cxnLst/>
            <a:rect l="l" t="t" r="r" b="b"/>
            <a:pathLst>
              <a:path w="0" h="117475">
                <a:moveTo>
                  <a:pt x="0" y="0"/>
                </a:moveTo>
                <a:lnTo>
                  <a:pt x="0" y="117182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679022" y="408362"/>
            <a:ext cx="49530" cy="5715"/>
          </a:xfrm>
          <a:custGeom>
            <a:avLst/>
            <a:gdLst/>
            <a:ahLst/>
            <a:cxnLst/>
            <a:rect l="l" t="t" r="r" b="b"/>
            <a:pathLst>
              <a:path w="49529" h="5715">
                <a:moveTo>
                  <a:pt x="49081" y="0"/>
                </a:moveTo>
                <a:lnTo>
                  <a:pt x="2968" y="0"/>
                </a:lnTo>
                <a:lnTo>
                  <a:pt x="0" y="5397"/>
                </a:lnTo>
                <a:lnTo>
                  <a:pt x="49081" y="5397"/>
                </a:lnTo>
                <a:lnTo>
                  <a:pt x="49081" y="0"/>
                </a:lnTo>
                <a:close/>
              </a:path>
            </a:pathLst>
          </a:custGeom>
          <a:solidFill>
            <a:srgbClr val="EBF3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683666" y="240131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0" y="0"/>
                </a:moveTo>
                <a:lnTo>
                  <a:pt x="44437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686422" y="282854"/>
            <a:ext cx="41910" cy="0"/>
          </a:xfrm>
          <a:custGeom>
            <a:avLst/>
            <a:gdLst/>
            <a:ahLst/>
            <a:cxnLst/>
            <a:rect l="l" t="t" r="r" b="b"/>
            <a:pathLst>
              <a:path w="41909" h="0">
                <a:moveTo>
                  <a:pt x="0" y="0"/>
                </a:moveTo>
                <a:lnTo>
                  <a:pt x="4168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689180" y="325602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 h="0">
                <a:moveTo>
                  <a:pt x="0" y="0"/>
                </a:moveTo>
                <a:lnTo>
                  <a:pt x="38923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691936" y="368325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 h="0">
                <a:moveTo>
                  <a:pt x="0" y="0"/>
                </a:moveTo>
                <a:lnTo>
                  <a:pt x="36167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725792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680909" y="197396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0" y="0"/>
                </a:moveTo>
                <a:lnTo>
                  <a:pt x="47194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651553" y="624713"/>
            <a:ext cx="76835" cy="0"/>
          </a:xfrm>
          <a:custGeom>
            <a:avLst/>
            <a:gdLst/>
            <a:ahLst/>
            <a:cxnLst/>
            <a:rect l="l" t="t" r="r" b="b"/>
            <a:pathLst>
              <a:path w="76834" h="0">
                <a:moveTo>
                  <a:pt x="0" y="0"/>
                </a:moveTo>
                <a:lnTo>
                  <a:pt x="76549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725792" y="453783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725792" y="49651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725792" y="539254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725792" y="581990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110373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067638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024902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982179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896708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853986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811250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768515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725792" y="411061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725792" y="240131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725792" y="282854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725792" y="325602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725792" y="368325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1153109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939444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725792" y="197396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725792" y="624713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725792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1153109" y="453783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153109" y="496519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1153109" y="539254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1153109" y="581990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1537690" y="197396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1537690" y="401332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1494967" y="197396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1494967" y="401332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1452232" y="197396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1452232" y="401332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1409509" y="197396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1409509" y="401332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1324025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1281315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1238580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1195832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1153109" y="411061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1153109" y="240131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1153109" y="282854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1153109" y="325602"/>
            <a:ext cx="230504" cy="0"/>
          </a:xfrm>
          <a:custGeom>
            <a:avLst/>
            <a:gdLst/>
            <a:ahLst/>
            <a:cxnLst/>
            <a:rect l="l" t="t" r="r" b="b"/>
            <a:pathLst>
              <a:path w="230505" h="0">
                <a:moveTo>
                  <a:pt x="0" y="0"/>
                </a:moveTo>
                <a:lnTo>
                  <a:pt x="23022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1153109" y="368325"/>
            <a:ext cx="230504" cy="0"/>
          </a:xfrm>
          <a:custGeom>
            <a:avLst/>
            <a:gdLst/>
            <a:ahLst/>
            <a:cxnLst/>
            <a:rect l="l" t="t" r="r" b="b"/>
            <a:pathLst>
              <a:path w="230505" h="0">
                <a:moveTo>
                  <a:pt x="0" y="0"/>
                </a:moveTo>
                <a:lnTo>
                  <a:pt x="23022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1580438" y="197396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1366761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1153109" y="197396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1153109" y="624713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1153109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1617891" y="453783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1617891" y="496519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1617891" y="539254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1617891" y="581990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1964994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1922284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1879549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1836826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1751355" y="197396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1751355" y="401332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1708619" y="197396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708619" y="401332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665884" y="197396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1665884" y="401332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1623148" y="197396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1623148" y="401332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38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617891" y="411061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580438" y="240131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1580438" y="282854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1779422" y="325602"/>
            <a:ext cx="231140" cy="0"/>
          </a:xfrm>
          <a:custGeom>
            <a:avLst/>
            <a:gdLst/>
            <a:ahLst/>
            <a:cxnLst/>
            <a:rect l="l" t="t" r="r" b="b"/>
            <a:pathLst>
              <a:path w="231139" h="0">
                <a:moveTo>
                  <a:pt x="0" y="0"/>
                </a:moveTo>
                <a:lnTo>
                  <a:pt x="230644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1779422" y="368325"/>
            <a:ext cx="231140" cy="0"/>
          </a:xfrm>
          <a:custGeom>
            <a:avLst/>
            <a:gdLst/>
            <a:ahLst/>
            <a:cxnLst/>
            <a:rect l="l" t="t" r="r" b="b"/>
            <a:pathLst>
              <a:path w="231139" h="0">
                <a:moveTo>
                  <a:pt x="0" y="0"/>
                </a:moveTo>
                <a:lnTo>
                  <a:pt x="230644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2007742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1794090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1580438" y="197396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1617891" y="624713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1580438" y="197396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641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2007742" y="453783"/>
            <a:ext cx="203835" cy="0"/>
          </a:xfrm>
          <a:custGeom>
            <a:avLst/>
            <a:gdLst/>
            <a:ahLst/>
            <a:cxnLst/>
            <a:rect l="l" t="t" r="r" b="b"/>
            <a:pathLst>
              <a:path w="203835" h="0">
                <a:moveTo>
                  <a:pt x="0" y="0"/>
                </a:moveTo>
                <a:lnTo>
                  <a:pt x="20372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2007742" y="496519"/>
            <a:ext cx="197485" cy="0"/>
          </a:xfrm>
          <a:custGeom>
            <a:avLst/>
            <a:gdLst/>
            <a:ahLst/>
            <a:cxnLst/>
            <a:rect l="l" t="t" r="r" b="b"/>
            <a:pathLst>
              <a:path w="197485" h="0">
                <a:moveTo>
                  <a:pt x="0" y="0"/>
                </a:moveTo>
                <a:lnTo>
                  <a:pt x="197046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2007742" y="539254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 h="0">
                <a:moveTo>
                  <a:pt x="0" y="0"/>
                </a:moveTo>
                <a:lnTo>
                  <a:pt x="19036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2007742" y="581990"/>
            <a:ext cx="180340" cy="0"/>
          </a:xfrm>
          <a:custGeom>
            <a:avLst/>
            <a:gdLst/>
            <a:ahLst/>
            <a:cxnLst/>
            <a:rect l="l" t="t" r="r" b="b"/>
            <a:pathLst>
              <a:path w="180339" h="0">
                <a:moveTo>
                  <a:pt x="0" y="0"/>
                </a:moveTo>
                <a:lnTo>
                  <a:pt x="179833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2178672" y="197396"/>
            <a:ext cx="0" cy="410845"/>
          </a:xfrm>
          <a:custGeom>
            <a:avLst/>
            <a:gdLst/>
            <a:ahLst/>
            <a:cxnLst/>
            <a:rect l="l" t="t" r="r" b="b"/>
            <a:pathLst>
              <a:path w="0" h="410845">
                <a:moveTo>
                  <a:pt x="0" y="0"/>
                </a:moveTo>
                <a:lnTo>
                  <a:pt x="0" y="41056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2135949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2093214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2050478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2007742" y="411061"/>
            <a:ext cx="210820" cy="0"/>
          </a:xfrm>
          <a:custGeom>
            <a:avLst/>
            <a:gdLst/>
            <a:ahLst/>
            <a:cxnLst/>
            <a:rect l="l" t="t" r="r" b="b"/>
            <a:pathLst>
              <a:path w="210819" h="0">
                <a:moveTo>
                  <a:pt x="0" y="0"/>
                </a:moveTo>
                <a:lnTo>
                  <a:pt x="210823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2007742" y="240131"/>
            <a:ext cx="195580" cy="0"/>
          </a:xfrm>
          <a:custGeom>
            <a:avLst/>
            <a:gdLst/>
            <a:ahLst/>
            <a:cxnLst/>
            <a:rect l="l" t="t" r="r" b="b"/>
            <a:pathLst>
              <a:path w="195580" h="0">
                <a:moveTo>
                  <a:pt x="0" y="0"/>
                </a:moveTo>
                <a:lnTo>
                  <a:pt x="195134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2007742" y="282854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5" h="0">
                <a:moveTo>
                  <a:pt x="0" y="0"/>
                </a:moveTo>
                <a:lnTo>
                  <a:pt x="210877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2007742" y="325602"/>
            <a:ext cx="224154" cy="0"/>
          </a:xfrm>
          <a:custGeom>
            <a:avLst/>
            <a:gdLst/>
            <a:ahLst/>
            <a:cxnLst/>
            <a:rect l="l" t="t" r="r" b="b"/>
            <a:pathLst>
              <a:path w="224155" h="0">
                <a:moveTo>
                  <a:pt x="0" y="0"/>
                </a:moveTo>
                <a:lnTo>
                  <a:pt x="223756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2007742" y="368325"/>
            <a:ext cx="217170" cy="0"/>
          </a:xfrm>
          <a:custGeom>
            <a:avLst/>
            <a:gdLst/>
            <a:ahLst/>
            <a:cxnLst/>
            <a:rect l="l" t="t" r="r" b="b"/>
            <a:pathLst>
              <a:path w="217169" h="0">
                <a:moveTo>
                  <a:pt x="0" y="0"/>
                </a:moveTo>
                <a:lnTo>
                  <a:pt x="217080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2221407" y="290419"/>
            <a:ext cx="0" cy="100330"/>
          </a:xfrm>
          <a:custGeom>
            <a:avLst/>
            <a:gdLst/>
            <a:ahLst/>
            <a:cxnLst/>
            <a:rect l="l" t="t" r="r" b="b"/>
            <a:pathLst>
              <a:path w="0" h="100329">
                <a:moveTo>
                  <a:pt x="0" y="0"/>
                </a:moveTo>
                <a:lnTo>
                  <a:pt x="0" y="99761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2007742" y="197396"/>
            <a:ext cx="179705" cy="0"/>
          </a:xfrm>
          <a:custGeom>
            <a:avLst/>
            <a:gdLst/>
            <a:ahLst/>
            <a:cxnLst/>
            <a:rect l="l" t="t" r="r" b="b"/>
            <a:pathLst>
              <a:path w="179705" h="0">
                <a:moveTo>
                  <a:pt x="0" y="0"/>
                </a:moveTo>
                <a:lnTo>
                  <a:pt x="179387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2007742" y="624713"/>
            <a:ext cx="165735" cy="0"/>
          </a:xfrm>
          <a:custGeom>
            <a:avLst/>
            <a:gdLst/>
            <a:ahLst/>
            <a:cxnLst/>
            <a:rect l="l" t="t" r="r" b="b"/>
            <a:pathLst>
              <a:path w="165735" h="0">
                <a:moveTo>
                  <a:pt x="0" y="0"/>
                </a:moveTo>
                <a:lnTo>
                  <a:pt x="165183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2007742" y="19739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641133" y="881113"/>
            <a:ext cx="86995" cy="0"/>
          </a:xfrm>
          <a:custGeom>
            <a:avLst/>
            <a:gdLst/>
            <a:ahLst/>
            <a:cxnLst/>
            <a:rect l="l" t="t" r="r" b="b"/>
            <a:pathLst>
              <a:path w="86995" h="0">
                <a:moveTo>
                  <a:pt x="0" y="0"/>
                </a:moveTo>
                <a:lnTo>
                  <a:pt x="86969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624593" y="923836"/>
            <a:ext cx="103505" cy="0"/>
          </a:xfrm>
          <a:custGeom>
            <a:avLst/>
            <a:gdLst/>
            <a:ahLst/>
            <a:cxnLst/>
            <a:rect l="l" t="t" r="r" b="b"/>
            <a:pathLst>
              <a:path w="103504" h="0">
                <a:moveTo>
                  <a:pt x="0" y="0"/>
                </a:moveTo>
                <a:lnTo>
                  <a:pt x="103510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610285" y="966571"/>
            <a:ext cx="118110" cy="0"/>
          </a:xfrm>
          <a:custGeom>
            <a:avLst/>
            <a:gdLst/>
            <a:ahLst/>
            <a:cxnLst/>
            <a:rect l="l" t="t" r="r" b="b"/>
            <a:pathLst>
              <a:path w="118109" h="0">
                <a:moveTo>
                  <a:pt x="0" y="0"/>
                </a:moveTo>
                <a:lnTo>
                  <a:pt x="117817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610285" y="1009307"/>
            <a:ext cx="118110" cy="0"/>
          </a:xfrm>
          <a:custGeom>
            <a:avLst/>
            <a:gdLst/>
            <a:ahLst/>
            <a:cxnLst/>
            <a:rect l="l" t="t" r="r" b="b"/>
            <a:pathLst>
              <a:path w="118109" h="0">
                <a:moveTo>
                  <a:pt x="0" y="0"/>
                </a:moveTo>
                <a:lnTo>
                  <a:pt x="117817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683056" y="624713"/>
            <a:ext cx="0" cy="66040"/>
          </a:xfrm>
          <a:custGeom>
            <a:avLst/>
            <a:gdLst/>
            <a:ahLst/>
            <a:cxnLst/>
            <a:rect l="l" t="t" r="r" b="b"/>
            <a:pathLst>
              <a:path w="0" h="66040">
                <a:moveTo>
                  <a:pt x="0" y="0"/>
                </a:moveTo>
                <a:lnTo>
                  <a:pt x="0" y="65624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683056" y="772827"/>
            <a:ext cx="0" cy="279400"/>
          </a:xfrm>
          <a:custGeom>
            <a:avLst/>
            <a:gdLst/>
            <a:ahLst/>
            <a:cxnLst/>
            <a:rect l="l" t="t" r="r" b="b"/>
            <a:pathLst>
              <a:path w="0" h="279400">
                <a:moveTo>
                  <a:pt x="0" y="0"/>
                </a:moveTo>
                <a:lnTo>
                  <a:pt x="0" y="279203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640321" y="883212"/>
            <a:ext cx="0" cy="168910"/>
          </a:xfrm>
          <a:custGeom>
            <a:avLst/>
            <a:gdLst/>
            <a:ahLst/>
            <a:cxnLst/>
            <a:rect l="l" t="t" r="r" b="b"/>
            <a:pathLst>
              <a:path w="0" h="168909">
                <a:moveTo>
                  <a:pt x="0" y="0"/>
                </a:moveTo>
                <a:lnTo>
                  <a:pt x="0" y="168817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656633" y="835679"/>
            <a:ext cx="71755" cy="5715"/>
          </a:xfrm>
          <a:custGeom>
            <a:avLst/>
            <a:gdLst/>
            <a:ahLst/>
            <a:cxnLst/>
            <a:rect l="l" t="t" r="r" b="b"/>
            <a:pathLst>
              <a:path w="71754" h="5715">
                <a:moveTo>
                  <a:pt x="71469" y="0"/>
                </a:moveTo>
                <a:lnTo>
                  <a:pt x="2089" y="0"/>
                </a:lnTo>
                <a:lnTo>
                  <a:pt x="0" y="5397"/>
                </a:lnTo>
                <a:lnTo>
                  <a:pt x="71469" y="5397"/>
                </a:lnTo>
                <a:lnTo>
                  <a:pt x="71469" y="0"/>
                </a:lnTo>
                <a:close/>
              </a:path>
            </a:pathLst>
          </a:custGeom>
          <a:solidFill>
            <a:srgbClr val="EBF3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672075" y="667461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0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692584" y="710184"/>
            <a:ext cx="35560" cy="0"/>
          </a:xfrm>
          <a:custGeom>
            <a:avLst/>
            <a:gdLst/>
            <a:ahLst/>
            <a:cxnLst/>
            <a:rect l="l" t="t" r="r" b="b"/>
            <a:pathLst>
              <a:path w="35559" h="0">
                <a:moveTo>
                  <a:pt x="0" y="0"/>
                </a:moveTo>
                <a:lnTo>
                  <a:pt x="35519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690763" y="752919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 h="0">
                <a:moveTo>
                  <a:pt x="0" y="0"/>
                </a:moveTo>
                <a:lnTo>
                  <a:pt x="37339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674223" y="795642"/>
            <a:ext cx="53975" cy="0"/>
          </a:xfrm>
          <a:custGeom>
            <a:avLst/>
            <a:gdLst/>
            <a:ahLst/>
            <a:cxnLst/>
            <a:rect l="l" t="t" r="r" b="b"/>
            <a:pathLst>
              <a:path w="53975" h="0">
                <a:moveTo>
                  <a:pt x="0" y="0"/>
                </a:moveTo>
                <a:lnTo>
                  <a:pt x="53879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725792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651553" y="624713"/>
            <a:ext cx="76835" cy="0"/>
          </a:xfrm>
          <a:custGeom>
            <a:avLst/>
            <a:gdLst/>
            <a:ahLst/>
            <a:cxnLst/>
            <a:rect l="l" t="t" r="r" b="b"/>
            <a:pathLst>
              <a:path w="76834" h="0">
                <a:moveTo>
                  <a:pt x="0" y="0"/>
                </a:moveTo>
                <a:lnTo>
                  <a:pt x="76549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610285" y="1052030"/>
            <a:ext cx="118110" cy="0"/>
          </a:xfrm>
          <a:custGeom>
            <a:avLst/>
            <a:gdLst/>
            <a:ahLst/>
            <a:cxnLst/>
            <a:rect l="l" t="t" r="r" b="b"/>
            <a:pathLst>
              <a:path w="118109" h="0">
                <a:moveTo>
                  <a:pt x="0" y="0"/>
                </a:moveTo>
                <a:lnTo>
                  <a:pt x="117817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725792" y="881113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725792" y="923836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725792" y="966571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725792" y="1009307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1110373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1067638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1024902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982179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896708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853986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811250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768515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725792" y="838377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725792" y="667461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725792" y="710184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725792" y="75291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725792" y="795642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1153109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939444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725792" y="624713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725792" y="1052030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4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725792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1153109" y="881113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1153109" y="923836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1153109" y="966571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1153109" y="1009307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1537690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1494967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1452232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1409509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1324025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1281315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1238580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1195832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1153109" y="838377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1153109" y="667461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1153109" y="710184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1153109" y="752919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1153109" y="795642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1580438" y="1007427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4">
                <a:moveTo>
                  <a:pt x="0" y="0"/>
                </a:moveTo>
                <a:lnTo>
                  <a:pt x="0" y="44602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1366761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1153109" y="624713"/>
            <a:ext cx="388620" cy="0"/>
          </a:xfrm>
          <a:custGeom>
            <a:avLst/>
            <a:gdLst/>
            <a:ahLst/>
            <a:cxnLst/>
            <a:rect l="l" t="t" r="r" b="b"/>
            <a:pathLst>
              <a:path w="388619" h="0">
                <a:moveTo>
                  <a:pt x="0" y="0"/>
                </a:moveTo>
                <a:lnTo>
                  <a:pt x="388302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1153109" y="1052030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1153109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1617891" y="881113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1617891" y="923836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1617891" y="966571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1580438" y="1009307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1964994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1922284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1879549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1836826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1751355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1708619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1665884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1623148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1617891" y="838377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1617891" y="667461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1617891" y="710184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1617891" y="752919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1617891" y="795642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2007742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1794090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1617891" y="624713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 h="0">
                <a:moveTo>
                  <a:pt x="0" y="0"/>
                </a:moveTo>
                <a:lnTo>
                  <a:pt x="392175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1580438" y="1052030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 h="0">
                <a:moveTo>
                  <a:pt x="0" y="0"/>
                </a:moveTo>
                <a:lnTo>
                  <a:pt x="429628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1580438" y="1007427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4">
                <a:moveTo>
                  <a:pt x="0" y="0"/>
                </a:moveTo>
                <a:lnTo>
                  <a:pt x="0" y="44602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2007742" y="881113"/>
            <a:ext cx="158750" cy="0"/>
          </a:xfrm>
          <a:custGeom>
            <a:avLst/>
            <a:gdLst/>
            <a:ahLst/>
            <a:cxnLst/>
            <a:rect l="l" t="t" r="r" b="b"/>
            <a:pathLst>
              <a:path w="158750" h="0">
                <a:moveTo>
                  <a:pt x="0" y="0"/>
                </a:moveTo>
                <a:lnTo>
                  <a:pt x="158654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2007742" y="92383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 h="0">
                <a:moveTo>
                  <a:pt x="0" y="0"/>
                </a:moveTo>
                <a:lnTo>
                  <a:pt x="20613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2007742" y="966571"/>
            <a:ext cx="252729" cy="0"/>
          </a:xfrm>
          <a:custGeom>
            <a:avLst/>
            <a:gdLst/>
            <a:ahLst/>
            <a:cxnLst/>
            <a:rect l="l" t="t" r="r" b="b"/>
            <a:pathLst>
              <a:path w="252730" h="0">
                <a:moveTo>
                  <a:pt x="0" y="0"/>
                </a:moveTo>
                <a:lnTo>
                  <a:pt x="252679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2007742" y="1009307"/>
            <a:ext cx="293370" cy="0"/>
          </a:xfrm>
          <a:custGeom>
            <a:avLst/>
            <a:gdLst/>
            <a:ahLst/>
            <a:cxnLst/>
            <a:rect l="l" t="t" r="r" b="b"/>
            <a:pathLst>
              <a:path w="293369" h="0">
                <a:moveTo>
                  <a:pt x="0" y="0"/>
                </a:moveTo>
                <a:lnTo>
                  <a:pt x="293188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2306866" y="1015568"/>
            <a:ext cx="0" cy="36830"/>
          </a:xfrm>
          <a:custGeom>
            <a:avLst/>
            <a:gdLst/>
            <a:ahLst/>
            <a:cxnLst/>
            <a:rect l="l" t="t" r="r" b="b"/>
            <a:pathLst>
              <a:path w="0" h="36830">
                <a:moveTo>
                  <a:pt x="0" y="0"/>
                </a:moveTo>
                <a:lnTo>
                  <a:pt x="0" y="3646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2264155" y="970510"/>
            <a:ext cx="0" cy="81915"/>
          </a:xfrm>
          <a:custGeom>
            <a:avLst/>
            <a:gdLst/>
            <a:ahLst/>
            <a:cxnLst/>
            <a:rect l="l" t="t" r="r" b="b"/>
            <a:pathLst>
              <a:path w="0" h="81915">
                <a:moveTo>
                  <a:pt x="0" y="0"/>
                </a:moveTo>
                <a:lnTo>
                  <a:pt x="0" y="8152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2178672" y="892158"/>
            <a:ext cx="0" cy="160020"/>
          </a:xfrm>
          <a:custGeom>
            <a:avLst/>
            <a:gdLst/>
            <a:ahLst/>
            <a:cxnLst/>
            <a:rect l="l" t="t" r="r" b="b"/>
            <a:pathLst>
              <a:path w="0" h="160019">
                <a:moveTo>
                  <a:pt x="0" y="0"/>
                </a:moveTo>
                <a:lnTo>
                  <a:pt x="0" y="159871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2135949" y="624713"/>
            <a:ext cx="0" cy="107950"/>
          </a:xfrm>
          <a:custGeom>
            <a:avLst/>
            <a:gdLst/>
            <a:ahLst/>
            <a:cxnLst/>
            <a:rect l="l" t="t" r="r" b="b"/>
            <a:pathLst>
              <a:path w="0" h="107950">
                <a:moveTo>
                  <a:pt x="0" y="0"/>
                </a:moveTo>
                <a:lnTo>
                  <a:pt x="0" y="107838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2135949" y="853714"/>
            <a:ext cx="0" cy="198755"/>
          </a:xfrm>
          <a:custGeom>
            <a:avLst/>
            <a:gdLst/>
            <a:ahLst/>
            <a:cxnLst/>
            <a:rect l="l" t="t" r="r" b="b"/>
            <a:pathLst>
              <a:path w="0" h="198755">
                <a:moveTo>
                  <a:pt x="0" y="0"/>
                </a:moveTo>
                <a:lnTo>
                  <a:pt x="0" y="198315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2093214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2050478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2007742" y="8383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161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2007742" y="667461"/>
            <a:ext cx="151130" cy="0"/>
          </a:xfrm>
          <a:custGeom>
            <a:avLst/>
            <a:gdLst/>
            <a:ahLst/>
            <a:cxnLst/>
            <a:rect l="l" t="t" r="r" b="b"/>
            <a:pathLst>
              <a:path w="151130" h="0">
                <a:moveTo>
                  <a:pt x="0" y="0"/>
                </a:moveTo>
                <a:lnTo>
                  <a:pt x="150525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2007742" y="710184"/>
            <a:ext cx="135890" cy="0"/>
          </a:xfrm>
          <a:custGeom>
            <a:avLst/>
            <a:gdLst/>
            <a:ahLst/>
            <a:cxnLst/>
            <a:rect l="l" t="t" r="r" b="b"/>
            <a:pathLst>
              <a:path w="135889" h="0">
                <a:moveTo>
                  <a:pt x="0" y="0"/>
                </a:moveTo>
                <a:lnTo>
                  <a:pt x="135876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2007742" y="752919"/>
            <a:ext cx="121285" cy="0"/>
          </a:xfrm>
          <a:custGeom>
            <a:avLst/>
            <a:gdLst/>
            <a:ahLst/>
            <a:cxnLst/>
            <a:rect l="l" t="t" r="r" b="b"/>
            <a:pathLst>
              <a:path w="121285" h="0">
                <a:moveTo>
                  <a:pt x="0" y="0"/>
                </a:moveTo>
                <a:lnTo>
                  <a:pt x="12122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2007742" y="795642"/>
            <a:ext cx="106680" cy="0"/>
          </a:xfrm>
          <a:custGeom>
            <a:avLst/>
            <a:gdLst/>
            <a:ahLst/>
            <a:cxnLst/>
            <a:rect l="l" t="t" r="r" b="b"/>
            <a:pathLst>
              <a:path w="106680" h="0">
                <a:moveTo>
                  <a:pt x="0" y="0"/>
                </a:moveTo>
                <a:lnTo>
                  <a:pt x="106572" y="0"/>
                </a:lnTo>
              </a:path>
            </a:pathLst>
          </a:custGeom>
          <a:ln w="3594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2221407" y="930614"/>
            <a:ext cx="0" cy="121920"/>
          </a:xfrm>
          <a:custGeom>
            <a:avLst/>
            <a:gdLst/>
            <a:ahLst/>
            <a:cxnLst/>
            <a:rect l="l" t="t" r="r" b="b"/>
            <a:pathLst>
              <a:path w="0" h="121919">
                <a:moveTo>
                  <a:pt x="0" y="0"/>
                </a:moveTo>
                <a:lnTo>
                  <a:pt x="0" y="121415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2007742" y="624713"/>
            <a:ext cx="165735" cy="0"/>
          </a:xfrm>
          <a:custGeom>
            <a:avLst/>
            <a:gdLst/>
            <a:ahLst/>
            <a:cxnLst/>
            <a:rect l="l" t="t" r="r" b="b"/>
            <a:pathLst>
              <a:path w="165735" h="0">
                <a:moveTo>
                  <a:pt x="0" y="0"/>
                </a:moveTo>
                <a:lnTo>
                  <a:pt x="165183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2007742" y="1052030"/>
            <a:ext cx="334010" cy="0"/>
          </a:xfrm>
          <a:custGeom>
            <a:avLst/>
            <a:gdLst/>
            <a:ahLst/>
            <a:cxnLst/>
            <a:rect l="l" t="t" r="r" b="b"/>
            <a:pathLst>
              <a:path w="334010" h="0">
                <a:moveTo>
                  <a:pt x="0" y="0"/>
                </a:moveTo>
                <a:lnTo>
                  <a:pt x="333684" y="0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2007742" y="624713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316"/>
                </a:lnTo>
              </a:path>
            </a:pathLst>
          </a:custGeom>
          <a:ln w="5397">
            <a:solidFill>
              <a:srgbClr val="EBF3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1864893" y="1002251"/>
            <a:ext cx="1929130" cy="0"/>
          </a:xfrm>
          <a:custGeom>
            <a:avLst/>
            <a:gdLst/>
            <a:ahLst/>
            <a:cxnLst/>
            <a:rect l="l" t="t" r="r" b="b"/>
            <a:pathLst>
              <a:path w="1929129" h="0">
                <a:moveTo>
                  <a:pt x="0" y="0"/>
                </a:moveTo>
                <a:lnTo>
                  <a:pt x="1928634" y="0"/>
                </a:lnTo>
              </a:path>
            </a:pathLst>
          </a:custGeom>
          <a:ln w="12863">
            <a:solidFill>
              <a:srgbClr val="A6CE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 txBox="1"/>
          <p:nvPr/>
        </p:nvSpPr>
        <p:spPr>
          <a:xfrm>
            <a:off x="1881352" y="805649"/>
            <a:ext cx="183896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 sz="950" spc="-15">
                <a:solidFill>
                  <a:srgbClr val="A6CE38"/>
                </a:solidFill>
                <a:latin typeface="Tahoma"/>
                <a:cs typeface="Tahoma"/>
              </a:rPr>
              <a:t>Cuadernos </a:t>
            </a:r>
            <a:r>
              <a:rPr dirty="0" sz="950" spc="-20">
                <a:solidFill>
                  <a:srgbClr val="A6CE38"/>
                </a:solidFill>
                <a:latin typeface="Tahoma"/>
                <a:cs typeface="Tahoma"/>
              </a:rPr>
              <a:t>de </a:t>
            </a:r>
            <a:r>
              <a:rPr dirty="0" sz="950" spc="-10">
                <a:solidFill>
                  <a:srgbClr val="A6CE38"/>
                </a:solidFill>
                <a:latin typeface="Tahoma"/>
                <a:cs typeface="Tahoma"/>
              </a:rPr>
              <a:t>aplicaciones </a:t>
            </a:r>
            <a:r>
              <a:rPr dirty="0" sz="950" spc="-30">
                <a:solidFill>
                  <a:srgbClr val="A6CE38"/>
                </a:solidFill>
                <a:latin typeface="Tahoma"/>
                <a:cs typeface="Tahoma"/>
              </a:rPr>
              <a:t>técnicas</a:t>
            </a:r>
            <a:endParaRPr sz="950">
              <a:latin typeface="Tahoma"/>
              <a:cs typeface="Tahoma"/>
            </a:endParaRPr>
          </a:p>
        </p:txBody>
      </p:sp>
      <p:sp>
        <p:nvSpPr>
          <p:cNvPr id="278" name="object 278"/>
          <p:cNvSpPr/>
          <p:nvPr/>
        </p:nvSpPr>
        <p:spPr>
          <a:xfrm>
            <a:off x="1579651" y="401332"/>
            <a:ext cx="0" cy="606425"/>
          </a:xfrm>
          <a:custGeom>
            <a:avLst/>
            <a:gdLst/>
            <a:ahLst/>
            <a:cxnLst/>
            <a:rect l="l" t="t" r="r" b="b"/>
            <a:pathLst>
              <a:path w="0" h="606425">
                <a:moveTo>
                  <a:pt x="0" y="0"/>
                </a:moveTo>
                <a:lnTo>
                  <a:pt x="0" y="606094"/>
                </a:lnTo>
              </a:path>
            </a:pathLst>
          </a:custGeom>
          <a:ln w="76479">
            <a:solidFill>
              <a:srgbClr val="D1E39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1383334" y="362185"/>
            <a:ext cx="396240" cy="0"/>
          </a:xfrm>
          <a:custGeom>
            <a:avLst/>
            <a:gdLst/>
            <a:ahLst/>
            <a:cxnLst/>
            <a:rect l="l" t="t" r="r" b="b"/>
            <a:pathLst>
              <a:path w="396239" h="0">
                <a:moveTo>
                  <a:pt x="0" y="0"/>
                </a:moveTo>
                <a:lnTo>
                  <a:pt x="396087" y="0"/>
                </a:lnTo>
              </a:path>
            </a:pathLst>
          </a:custGeom>
          <a:ln w="78295">
            <a:solidFill>
              <a:srgbClr val="D1E39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1197991" y="259435"/>
            <a:ext cx="0" cy="344805"/>
          </a:xfrm>
          <a:custGeom>
            <a:avLst/>
            <a:gdLst/>
            <a:ahLst/>
            <a:cxnLst/>
            <a:rect l="l" t="t" r="r" b="b"/>
            <a:pathLst>
              <a:path w="0" h="344805">
                <a:moveTo>
                  <a:pt x="0" y="34422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920191" y="1006360"/>
            <a:ext cx="518795" cy="0"/>
          </a:xfrm>
          <a:custGeom>
            <a:avLst/>
            <a:gdLst/>
            <a:ahLst/>
            <a:cxnLst/>
            <a:rect l="l" t="t" r="r" b="b"/>
            <a:pathLst>
              <a:path w="518794" h="0">
                <a:moveTo>
                  <a:pt x="518388" y="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1160259" y="665556"/>
            <a:ext cx="74295" cy="0"/>
          </a:xfrm>
          <a:custGeom>
            <a:avLst/>
            <a:gdLst/>
            <a:ahLst/>
            <a:cxnLst/>
            <a:rect l="l" t="t" r="r" b="b"/>
            <a:pathLst>
              <a:path w="74294" h="0">
                <a:moveTo>
                  <a:pt x="73977" y="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1197991" y="603656"/>
            <a:ext cx="0" cy="107314"/>
          </a:xfrm>
          <a:custGeom>
            <a:avLst/>
            <a:gdLst/>
            <a:ahLst/>
            <a:cxnLst/>
            <a:rect l="l" t="t" r="r" b="b"/>
            <a:pathLst>
              <a:path w="0" h="107315">
                <a:moveTo>
                  <a:pt x="0" y="10720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1197991" y="775893"/>
            <a:ext cx="0" cy="266065"/>
          </a:xfrm>
          <a:custGeom>
            <a:avLst/>
            <a:gdLst/>
            <a:ahLst/>
            <a:cxnLst/>
            <a:rect l="l" t="t" r="r" b="b"/>
            <a:pathLst>
              <a:path w="0" h="266065">
                <a:moveTo>
                  <a:pt x="0" y="265582"/>
                </a:moveTo>
                <a:lnTo>
                  <a:pt x="0" y="0"/>
                </a:lnTo>
              </a:path>
            </a:pathLst>
          </a:custGeom>
          <a:ln w="4699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1542224" y="944867"/>
            <a:ext cx="0" cy="99695"/>
          </a:xfrm>
          <a:custGeom>
            <a:avLst/>
            <a:gdLst/>
            <a:ahLst/>
            <a:cxnLst/>
            <a:rect l="l" t="t" r="r" b="b"/>
            <a:pathLst>
              <a:path w="0" h="99694">
                <a:moveTo>
                  <a:pt x="0" y="99644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899058" y="322846"/>
            <a:ext cx="909955" cy="0"/>
          </a:xfrm>
          <a:custGeom>
            <a:avLst/>
            <a:gdLst/>
            <a:ahLst/>
            <a:cxnLst/>
            <a:rect l="l" t="t" r="r" b="b"/>
            <a:pathLst>
              <a:path w="909955" h="0">
                <a:moveTo>
                  <a:pt x="909446" y="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1542224" y="288125"/>
            <a:ext cx="0" cy="657225"/>
          </a:xfrm>
          <a:custGeom>
            <a:avLst/>
            <a:gdLst/>
            <a:ahLst/>
            <a:cxnLst/>
            <a:rect l="l" t="t" r="r" b="b"/>
            <a:pathLst>
              <a:path w="0" h="657225">
                <a:moveTo>
                  <a:pt x="0" y="656742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816025" y="322846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72466" y="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781304" y="665556"/>
            <a:ext cx="347345" cy="0"/>
          </a:xfrm>
          <a:custGeom>
            <a:avLst/>
            <a:gdLst/>
            <a:ahLst/>
            <a:cxnLst/>
            <a:rect l="l" t="t" r="r" b="b"/>
            <a:pathLst>
              <a:path w="347344" h="0">
                <a:moveTo>
                  <a:pt x="347230" y="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1253858" y="665556"/>
            <a:ext cx="682625" cy="0"/>
          </a:xfrm>
          <a:custGeom>
            <a:avLst/>
            <a:gdLst/>
            <a:ahLst/>
            <a:cxnLst/>
            <a:rect l="l" t="t" r="r" b="b"/>
            <a:pathLst>
              <a:path w="682625" h="0">
                <a:moveTo>
                  <a:pt x="0" y="0"/>
                </a:moveTo>
                <a:lnTo>
                  <a:pt x="682167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826592" y="1006767"/>
            <a:ext cx="74295" cy="0"/>
          </a:xfrm>
          <a:custGeom>
            <a:avLst/>
            <a:gdLst/>
            <a:ahLst/>
            <a:cxnLst/>
            <a:rect l="l" t="t" r="r" b="b"/>
            <a:pathLst>
              <a:path w="74294" h="0">
                <a:moveTo>
                  <a:pt x="73977" y="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856989" y="288125"/>
            <a:ext cx="0" cy="756920"/>
          </a:xfrm>
          <a:custGeom>
            <a:avLst/>
            <a:gdLst/>
            <a:ahLst/>
            <a:cxnLst/>
            <a:rect l="l" t="t" r="r" b="b"/>
            <a:pathLst>
              <a:path w="0" h="756919">
                <a:moveTo>
                  <a:pt x="0" y="0"/>
                </a:moveTo>
                <a:lnTo>
                  <a:pt x="0" y="756386"/>
                </a:lnTo>
              </a:path>
            </a:pathLst>
          </a:custGeom>
          <a:ln w="4660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1779219" y="292176"/>
            <a:ext cx="0" cy="728345"/>
          </a:xfrm>
          <a:custGeom>
            <a:avLst/>
            <a:gdLst/>
            <a:ahLst/>
            <a:cxnLst/>
            <a:rect l="l" t="t" r="r" b="b"/>
            <a:pathLst>
              <a:path w="0" h="728344">
                <a:moveTo>
                  <a:pt x="0" y="0"/>
                </a:moveTo>
                <a:lnTo>
                  <a:pt x="0" y="727964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1383588" y="288125"/>
            <a:ext cx="0" cy="716280"/>
          </a:xfrm>
          <a:custGeom>
            <a:avLst/>
            <a:gdLst/>
            <a:ahLst/>
            <a:cxnLst/>
            <a:rect l="l" t="t" r="r" b="b"/>
            <a:pathLst>
              <a:path w="0" h="716280">
                <a:moveTo>
                  <a:pt x="0" y="715949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1616925" y="401332"/>
            <a:ext cx="187960" cy="650240"/>
          </a:xfrm>
          <a:custGeom>
            <a:avLst/>
            <a:gdLst/>
            <a:ahLst/>
            <a:cxnLst/>
            <a:rect l="l" t="t" r="r" b="b"/>
            <a:pathLst>
              <a:path w="187960" h="650240">
                <a:moveTo>
                  <a:pt x="0" y="649909"/>
                </a:moveTo>
                <a:lnTo>
                  <a:pt x="0" y="0"/>
                </a:lnTo>
                <a:lnTo>
                  <a:pt x="187566" y="0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1543329" y="1006360"/>
            <a:ext cx="263525" cy="0"/>
          </a:xfrm>
          <a:custGeom>
            <a:avLst/>
            <a:gdLst/>
            <a:ahLst/>
            <a:cxnLst/>
            <a:rect l="l" t="t" r="r" b="b"/>
            <a:pathLst>
              <a:path w="263525" h="0">
                <a:moveTo>
                  <a:pt x="263143" y="0"/>
                </a:moveTo>
                <a:lnTo>
                  <a:pt x="0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1758137" y="300710"/>
            <a:ext cx="146685" cy="720725"/>
          </a:xfrm>
          <a:custGeom>
            <a:avLst/>
            <a:gdLst/>
            <a:ahLst/>
            <a:cxnLst/>
            <a:rect l="l" t="t" r="r" b="b"/>
            <a:pathLst>
              <a:path w="146685" h="720725">
                <a:moveTo>
                  <a:pt x="0" y="0"/>
                </a:moveTo>
                <a:lnTo>
                  <a:pt x="32357" y="36946"/>
                </a:lnTo>
                <a:lnTo>
                  <a:pt x="61193" y="76824"/>
                </a:lnTo>
                <a:lnTo>
                  <a:pt x="86263" y="119389"/>
                </a:lnTo>
                <a:lnTo>
                  <a:pt x="107322" y="164398"/>
                </a:lnTo>
                <a:lnTo>
                  <a:pt x="124127" y="211605"/>
                </a:lnTo>
                <a:lnTo>
                  <a:pt x="136433" y="260768"/>
                </a:lnTo>
                <a:lnTo>
                  <a:pt x="143995" y="311641"/>
                </a:lnTo>
                <a:lnTo>
                  <a:pt x="146570" y="363982"/>
                </a:lnTo>
                <a:lnTo>
                  <a:pt x="144130" y="414947"/>
                </a:lnTo>
                <a:lnTo>
                  <a:pt x="136959" y="464528"/>
                </a:lnTo>
                <a:lnTo>
                  <a:pt x="125282" y="512499"/>
                </a:lnTo>
                <a:lnTo>
                  <a:pt x="109323" y="558636"/>
                </a:lnTo>
                <a:lnTo>
                  <a:pt x="89307" y="602714"/>
                </a:lnTo>
                <a:lnTo>
                  <a:pt x="65458" y="644508"/>
                </a:lnTo>
                <a:lnTo>
                  <a:pt x="38002" y="683792"/>
                </a:lnTo>
                <a:lnTo>
                  <a:pt x="7162" y="720344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856602" y="309524"/>
            <a:ext cx="139065" cy="710565"/>
          </a:xfrm>
          <a:custGeom>
            <a:avLst/>
            <a:gdLst/>
            <a:ahLst/>
            <a:cxnLst/>
            <a:rect l="l" t="t" r="r" b="b"/>
            <a:pathLst>
              <a:path w="139065" h="710565">
                <a:moveTo>
                  <a:pt x="138468" y="710488"/>
                </a:moveTo>
                <a:lnTo>
                  <a:pt x="107836" y="674001"/>
                </a:lnTo>
                <a:lnTo>
                  <a:pt x="80565" y="634803"/>
                </a:lnTo>
                <a:lnTo>
                  <a:pt x="56877" y="593116"/>
                </a:lnTo>
                <a:lnTo>
                  <a:pt x="36996" y="549163"/>
                </a:lnTo>
                <a:lnTo>
                  <a:pt x="21145" y="503169"/>
                </a:lnTo>
                <a:lnTo>
                  <a:pt x="9546" y="455356"/>
                </a:lnTo>
                <a:lnTo>
                  <a:pt x="2423" y="405948"/>
                </a:lnTo>
                <a:lnTo>
                  <a:pt x="0" y="355168"/>
                </a:lnTo>
                <a:lnTo>
                  <a:pt x="2420" y="304419"/>
                </a:lnTo>
                <a:lnTo>
                  <a:pt x="9535" y="255039"/>
                </a:lnTo>
                <a:lnTo>
                  <a:pt x="21120" y="207250"/>
                </a:lnTo>
                <a:lnTo>
                  <a:pt x="36953" y="161277"/>
                </a:lnTo>
                <a:lnTo>
                  <a:pt x="56812" y="117342"/>
                </a:lnTo>
                <a:lnTo>
                  <a:pt x="80474" y="75668"/>
                </a:lnTo>
                <a:lnTo>
                  <a:pt x="107716" y="36480"/>
                </a:lnTo>
                <a:lnTo>
                  <a:pt x="138315" y="0"/>
                </a:lnTo>
              </a:path>
            </a:pathLst>
          </a:custGeom>
          <a:ln w="4267">
            <a:solidFill>
              <a:srgbClr val="808284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1358671" y="638581"/>
            <a:ext cx="51435" cy="51435"/>
          </a:xfrm>
          <a:custGeom>
            <a:avLst/>
            <a:gdLst/>
            <a:ahLst/>
            <a:cxnLst/>
            <a:rect l="l" t="t" r="r" b="b"/>
            <a:pathLst>
              <a:path w="51434" h="51434">
                <a:moveTo>
                  <a:pt x="51206" y="0"/>
                </a:moveTo>
                <a:lnTo>
                  <a:pt x="0" y="51206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1357655" y="638581"/>
            <a:ext cx="51435" cy="51435"/>
          </a:xfrm>
          <a:custGeom>
            <a:avLst/>
            <a:gdLst/>
            <a:ahLst/>
            <a:cxnLst/>
            <a:rect l="l" t="t" r="r" b="b"/>
            <a:pathLst>
              <a:path w="51434" h="51434">
                <a:moveTo>
                  <a:pt x="0" y="0"/>
                </a:moveTo>
                <a:lnTo>
                  <a:pt x="51206" y="51206"/>
                </a:lnTo>
              </a:path>
            </a:pathLst>
          </a:custGeom>
          <a:ln w="4267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854163" y="324027"/>
            <a:ext cx="521334" cy="681990"/>
          </a:xfrm>
          <a:custGeom>
            <a:avLst/>
            <a:gdLst/>
            <a:ahLst/>
            <a:cxnLst/>
            <a:rect l="l" t="t" r="r" b="b"/>
            <a:pathLst>
              <a:path w="521334" h="681990">
                <a:moveTo>
                  <a:pt x="353720" y="0"/>
                </a:moveTo>
                <a:lnTo>
                  <a:pt x="305613" y="3082"/>
                </a:lnTo>
                <a:lnTo>
                  <a:pt x="259507" y="12080"/>
                </a:lnTo>
                <a:lnTo>
                  <a:pt x="215818" y="26615"/>
                </a:lnTo>
                <a:lnTo>
                  <a:pt x="174960" y="46311"/>
                </a:lnTo>
                <a:lnTo>
                  <a:pt x="137352" y="70791"/>
                </a:lnTo>
                <a:lnTo>
                  <a:pt x="103408" y="99679"/>
                </a:lnTo>
                <a:lnTo>
                  <a:pt x="73544" y="132597"/>
                </a:lnTo>
                <a:lnTo>
                  <a:pt x="48178" y="169169"/>
                </a:lnTo>
                <a:lnTo>
                  <a:pt x="27724" y="209018"/>
                </a:lnTo>
                <a:lnTo>
                  <a:pt x="12599" y="251768"/>
                </a:lnTo>
                <a:lnTo>
                  <a:pt x="3219" y="297041"/>
                </a:lnTo>
                <a:lnTo>
                  <a:pt x="0" y="344462"/>
                </a:lnTo>
                <a:lnTo>
                  <a:pt x="3199" y="390818"/>
                </a:lnTo>
                <a:lnTo>
                  <a:pt x="12508" y="435106"/>
                </a:lnTo>
                <a:lnTo>
                  <a:pt x="27496" y="476952"/>
                </a:lnTo>
                <a:lnTo>
                  <a:pt x="47730" y="515981"/>
                </a:lnTo>
                <a:lnTo>
                  <a:pt x="72779" y="551820"/>
                </a:lnTo>
                <a:lnTo>
                  <a:pt x="102211" y="584093"/>
                </a:lnTo>
                <a:lnTo>
                  <a:pt x="135594" y="612428"/>
                </a:lnTo>
                <a:lnTo>
                  <a:pt x="172496" y="636450"/>
                </a:lnTo>
                <a:lnTo>
                  <a:pt x="212485" y="655784"/>
                </a:lnTo>
                <a:lnTo>
                  <a:pt x="255130" y="670058"/>
                </a:lnTo>
                <a:lnTo>
                  <a:pt x="299998" y="678897"/>
                </a:lnTo>
                <a:lnTo>
                  <a:pt x="346659" y="681926"/>
                </a:lnTo>
                <a:lnTo>
                  <a:pt x="391303" y="678883"/>
                </a:lnTo>
                <a:lnTo>
                  <a:pt x="436616" y="669977"/>
                </a:lnTo>
                <a:lnTo>
                  <a:pt x="480600" y="655539"/>
                </a:lnTo>
                <a:lnTo>
                  <a:pt x="521258" y="635901"/>
                </a:lnTo>
                <a:lnTo>
                  <a:pt x="521258" y="607263"/>
                </a:lnTo>
                <a:lnTo>
                  <a:pt x="344030" y="607263"/>
                </a:lnTo>
                <a:lnTo>
                  <a:pt x="296034" y="602872"/>
                </a:lnTo>
                <a:lnTo>
                  <a:pt x="251296" y="590256"/>
                </a:lnTo>
                <a:lnTo>
                  <a:pt x="210452" y="570252"/>
                </a:lnTo>
                <a:lnTo>
                  <a:pt x="174142" y="543693"/>
                </a:lnTo>
                <a:lnTo>
                  <a:pt x="143003" y="511417"/>
                </a:lnTo>
                <a:lnTo>
                  <a:pt x="117673" y="474259"/>
                </a:lnTo>
                <a:lnTo>
                  <a:pt x="98790" y="433054"/>
                </a:lnTo>
                <a:lnTo>
                  <a:pt x="86992" y="388637"/>
                </a:lnTo>
                <a:lnTo>
                  <a:pt x="82918" y="341845"/>
                </a:lnTo>
                <a:lnTo>
                  <a:pt x="87023" y="294531"/>
                </a:lnTo>
                <a:lnTo>
                  <a:pt x="98908" y="249708"/>
                </a:lnTo>
                <a:lnTo>
                  <a:pt x="117928" y="208195"/>
                </a:lnTo>
                <a:lnTo>
                  <a:pt x="143437" y="170816"/>
                </a:lnTo>
                <a:lnTo>
                  <a:pt x="174791" y="138391"/>
                </a:lnTo>
                <a:lnTo>
                  <a:pt x="211344" y="111742"/>
                </a:lnTo>
                <a:lnTo>
                  <a:pt x="252451" y="91690"/>
                </a:lnTo>
                <a:lnTo>
                  <a:pt x="297466" y="79057"/>
                </a:lnTo>
                <a:lnTo>
                  <a:pt x="345744" y="74663"/>
                </a:lnTo>
                <a:lnTo>
                  <a:pt x="521258" y="74663"/>
                </a:lnTo>
                <a:lnTo>
                  <a:pt x="521258" y="44335"/>
                </a:lnTo>
                <a:lnTo>
                  <a:pt x="482072" y="24570"/>
                </a:lnTo>
                <a:lnTo>
                  <a:pt x="440470" y="10756"/>
                </a:lnTo>
                <a:lnTo>
                  <a:pt x="397379" y="2648"/>
                </a:lnTo>
                <a:lnTo>
                  <a:pt x="353720" y="0"/>
                </a:lnTo>
                <a:close/>
              </a:path>
              <a:path w="521334" h="681990">
                <a:moveTo>
                  <a:pt x="521258" y="539559"/>
                </a:moveTo>
                <a:lnTo>
                  <a:pt x="481893" y="568451"/>
                </a:lnTo>
                <a:lnTo>
                  <a:pt x="438588" y="589689"/>
                </a:lnTo>
                <a:lnTo>
                  <a:pt x="392310" y="602788"/>
                </a:lnTo>
                <a:lnTo>
                  <a:pt x="344030" y="607263"/>
                </a:lnTo>
                <a:lnTo>
                  <a:pt x="521258" y="607263"/>
                </a:lnTo>
                <a:lnTo>
                  <a:pt x="521258" y="539559"/>
                </a:lnTo>
                <a:close/>
              </a:path>
              <a:path w="521334" h="681990">
                <a:moveTo>
                  <a:pt x="521258" y="74663"/>
                </a:moveTo>
                <a:lnTo>
                  <a:pt x="345744" y="74663"/>
                </a:lnTo>
                <a:lnTo>
                  <a:pt x="392894" y="78836"/>
                </a:lnTo>
                <a:lnTo>
                  <a:pt x="439135" y="91139"/>
                </a:lnTo>
                <a:lnTo>
                  <a:pt x="482560" y="111251"/>
                </a:lnTo>
                <a:lnTo>
                  <a:pt x="521258" y="138849"/>
                </a:lnTo>
                <a:lnTo>
                  <a:pt x="521258" y="74663"/>
                </a:lnTo>
                <a:close/>
              </a:path>
            </a:pathLst>
          </a:custGeom>
          <a:solidFill>
            <a:srgbClr val="D1E39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854163" y="324027"/>
            <a:ext cx="521334" cy="681990"/>
          </a:xfrm>
          <a:custGeom>
            <a:avLst/>
            <a:gdLst/>
            <a:ahLst/>
            <a:cxnLst/>
            <a:rect l="l" t="t" r="r" b="b"/>
            <a:pathLst>
              <a:path w="521334" h="681990">
                <a:moveTo>
                  <a:pt x="521258" y="138849"/>
                </a:moveTo>
                <a:lnTo>
                  <a:pt x="482560" y="111251"/>
                </a:lnTo>
                <a:lnTo>
                  <a:pt x="439135" y="91139"/>
                </a:lnTo>
                <a:lnTo>
                  <a:pt x="392894" y="78836"/>
                </a:lnTo>
                <a:lnTo>
                  <a:pt x="345744" y="74663"/>
                </a:lnTo>
                <a:lnTo>
                  <a:pt x="297466" y="79057"/>
                </a:lnTo>
                <a:lnTo>
                  <a:pt x="252451" y="91690"/>
                </a:lnTo>
                <a:lnTo>
                  <a:pt x="211344" y="111742"/>
                </a:lnTo>
                <a:lnTo>
                  <a:pt x="174791" y="138391"/>
                </a:lnTo>
                <a:lnTo>
                  <a:pt x="143437" y="170816"/>
                </a:lnTo>
                <a:lnTo>
                  <a:pt x="117928" y="208195"/>
                </a:lnTo>
                <a:lnTo>
                  <a:pt x="98908" y="249708"/>
                </a:lnTo>
                <a:lnTo>
                  <a:pt x="87023" y="294531"/>
                </a:lnTo>
                <a:lnTo>
                  <a:pt x="82918" y="341845"/>
                </a:lnTo>
                <a:lnTo>
                  <a:pt x="86992" y="388637"/>
                </a:lnTo>
                <a:lnTo>
                  <a:pt x="98790" y="433054"/>
                </a:lnTo>
                <a:lnTo>
                  <a:pt x="117673" y="474259"/>
                </a:lnTo>
                <a:lnTo>
                  <a:pt x="143003" y="511417"/>
                </a:lnTo>
                <a:lnTo>
                  <a:pt x="174142" y="543693"/>
                </a:lnTo>
                <a:lnTo>
                  <a:pt x="210452" y="570252"/>
                </a:lnTo>
                <a:lnTo>
                  <a:pt x="251296" y="590256"/>
                </a:lnTo>
                <a:lnTo>
                  <a:pt x="296034" y="602872"/>
                </a:lnTo>
                <a:lnTo>
                  <a:pt x="344030" y="607263"/>
                </a:lnTo>
                <a:lnTo>
                  <a:pt x="392310" y="602788"/>
                </a:lnTo>
                <a:lnTo>
                  <a:pt x="438588" y="589689"/>
                </a:lnTo>
                <a:lnTo>
                  <a:pt x="481893" y="568451"/>
                </a:lnTo>
                <a:lnTo>
                  <a:pt x="521258" y="539559"/>
                </a:lnTo>
                <a:lnTo>
                  <a:pt x="521258" y="635901"/>
                </a:lnTo>
                <a:lnTo>
                  <a:pt x="480600" y="655539"/>
                </a:lnTo>
                <a:lnTo>
                  <a:pt x="436616" y="669977"/>
                </a:lnTo>
                <a:lnTo>
                  <a:pt x="391303" y="678883"/>
                </a:lnTo>
                <a:lnTo>
                  <a:pt x="346659" y="681926"/>
                </a:lnTo>
                <a:lnTo>
                  <a:pt x="299998" y="678897"/>
                </a:lnTo>
                <a:lnTo>
                  <a:pt x="255130" y="670058"/>
                </a:lnTo>
                <a:lnTo>
                  <a:pt x="212485" y="655784"/>
                </a:lnTo>
                <a:lnTo>
                  <a:pt x="172496" y="636450"/>
                </a:lnTo>
                <a:lnTo>
                  <a:pt x="135594" y="612428"/>
                </a:lnTo>
                <a:lnTo>
                  <a:pt x="102211" y="584093"/>
                </a:lnTo>
                <a:lnTo>
                  <a:pt x="72779" y="551820"/>
                </a:lnTo>
                <a:lnTo>
                  <a:pt x="47730" y="515981"/>
                </a:lnTo>
                <a:lnTo>
                  <a:pt x="27496" y="476952"/>
                </a:lnTo>
                <a:lnTo>
                  <a:pt x="12508" y="435106"/>
                </a:lnTo>
                <a:lnTo>
                  <a:pt x="3199" y="390818"/>
                </a:lnTo>
                <a:lnTo>
                  <a:pt x="0" y="344462"/>
                </a:lnTo>
                <a:lnTo>
                  <a:pt x="3219" y="297041"/>
                </a:lnTo>
                <a:lnTo>
                  <a:pt x="12599" y="251768"/>
                </a:lnTo>
                <a:lnTo>
                  <a:pt x="27724" y="209018"/>
                </a:lnTo>
                <a:lnTo>
                  <a:pt x="48178" y="169169"/>
                </a:lnTo>
                <a:lnTo>
                  <a:pt x="73544" y="132597"/>
                </a:lnTo>
                <a:lnTo>
                  <a:pt x="103408" y="99679"/>
                </a:lnTo>
                <a:lnTo>
                  <a:pt x="137352" y="70791"/>
                </a:lnTo>
                <a:lnTo>
                  <a:pt x="174960" y="46311"/>
                </a:lnTo>
                <a:lnTo>
                  <a:pt x="215818" y="26615"/>
                </a:lnTo>
                <a:lnTo>
                  <a:pt x="259507" y="12080"/>
                </a:lnTo>
                <a:lnTo>
                  <a:pt x="305613" y="3082"/>
                </a:lnTo>
                <a:lnTo>
                  <a:pt x="353720" y="0"/>
                </a:lnTo>
                <a:lnTo>
                  <a:pt x="397379" y="2648"/>
                </a:lnTo>
                <a:lnTo>
                  <a:pt x="440470" y="10756"/>
                </a:lnTo>
                <a:lnTo>
                  <a:pt x="482072" y="24570"/>
                </a:lnTo>
                <a:lnTo>
                  <a:pt x="521258" y="44335"/>
                </a:lnTo>
                <a:lnTo>
                  <a:pt x="521258" y="138849"/>
                </a:lnTo>
                <a:close/>
              </a:path>
            </a:pathLst>
          </a:custGeom>
          <a:ln w="4254">
            <a:solidFill>
              <a:srgbClr val="8082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 txBox="1"/>
          <p:nvPr/>
        </p:nvSpPr>
        <p:spPr>
          <a:xfrm>
            <a:off x="885875" y="10241951"/>
            <a:ext cx="541083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motor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asíncrono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trifásico </a:t>
            </a:r>
            <a:r>
              <a:rPr dirty="0" sz="1000" spc="-15">
                <a:solidFill>
                  <a:srgbClr val="231F20"/>
                </a:solidFill>
                <a:latin typeface="Arial"/>
                <a:cs typeface="Arial"/>
              </a:rPr>
              <a:t>-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Generalidades </a:t>
            </a:r>
            <a:r>
              <a:rPr dirty="0" sz="1000" spc="-2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oferta de </a:t>
            </a:r>
            <a:r>
              <a:rPr dirty="0" sz="1000" spc="-40">
                <a:solidFill>
                  <a:srgbClr val="231F20"/>
                </a:solidFill>
                <a:latin typeface="Arial"/>
                <a:cs typeface="Arial"/>
              </a:rPr>
              <a:t>ABB </a:t>
            </a:r>
            <a:r>
              <a:rPr dirty="0" sz="1000" spc="-3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coordinación </a:t>
            </a:r>
            <a:r>
              <a:rPr dirty="0" sz="1000" spc="-30">
                <a:solidFill>
                  <a:srgbClr val="231F20"/>
                </a:solidFill>
                <a:latin typeface="Arial"/>
                <a:cs typeface="Arial"/>
              </a:rPr>
              <a:t>de las</a:t>
            </a:r>
            <a:r>
              <a:rPr dirty="0" sz="1000" spc="1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Arial"/>
                <a:cs typeface="Arial"/>
              </a:rPr>
              <a:t>protecciones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304" name="object 304"/>
          <p:cNvSpPr/>
          <p:nvPr/>
        </p:nvSpPr>
        <p:spPr>
          <a:xfrm>
            <a:off x="2706712" y="4740655"/>
            <a:ext cx="2591435" cy="3561079"/>
          </a:xfrm>
          <a:custGeom>
            <a:avLst/>
            <a:gdLst/>
            <a:ahLst/>
            <a:cxnLst/>
            <a:rect l="l" t="t" r="r" b="b"/>
            <a:pathLst>
              <a:path w="2591435" h="3561079">
                <a:moveTo>
                  <a:pt x="687425" y="0"/>
                </a:moveTo>
                <a:lnTo>
                  <a:pt x="686635" y="54508"/>
                </a:lnTo>
                <a:lnTo>
                  <a:pt x="685942" y="111124"/>
                </a:lnTo>
                <a:lnTo>
                  <a:pt x="685345" y="169413"/>
                </a:lnTo>
                <a:lnTo>
                  <a:pt x="684842" y="228941"/>
                </a:lnTo>
                <a:lnTo>
                  <a:pt x="684428" y="289272"/>
                </a:lnTo>
                <a:lnTo>
                  <a:pt x="684103" y="349972"/>
                </a:lnTo>
                <a:lnTo>
                  <a:pt x="683864" y="410608"/>
                </a:lnTo>
                <a:lnTo>
                  <a:pt x="683707" y="470742"/>
                </a:lnTo>
                <a:lnTo>
                  <a:pt x="683632" y="529942"/>
                </a:lnTo>
                <a:lnTo>
                  <a:pt x="683634" y="587773"/>
                </a:lnTo>
                <a:lnTo>
                  <a:pt x="683713" y="643799"/>
                </a:lnTo>
                <a:lnTo>
                  <a:pt x="683864" y="697587"/>
                </a:lnTo>
                <a:lnTo>
                  <a:pt x="684087" y="748701"/>
                </a:lnTo>
                <a:lnTo>
                  <a:pt x="684378" y="796707"/>
                </a:lnTo>
                <a:lnTo>
                  <a:pt x="684735" y="841171"/>
                </a:lnTo>
                <a:lnTo>
                  <a:pt x="685156" y="881657"/>
                </a:lnTo>
                <a:lnTo>
                  <a:pt x="686178" y="948958"/>
                </a:lnTo>
                <a:lnTo>
                  <a:pt x="687425" y="995133"/>
                </a:lnTo>
                <a:lnTo>
                  <a:pt x="693763" y="1071705"/>
                </a:lnTo>
                <a:lnTo>
                  <a:pt x="702508" y="1131818"/>
                </a:lnTo>
                <a:lnTo>
                  <a:pt x="714712" y="1178588"/>
                </a:lnTo>
                <a:lnTo>
                  <a:pt x="731429" y="1215131"/>
                </a:lnTo>
                <a:lnTo>
                  <a:pt x="782617" y="1269995"/>
                </a:lnTo>
                <a:lnTo>
                  <a:pt x="819196" y="1294547"/>
                </a:lnTo>
                <a:lnTo>
                  <a:pt x="864501" y="1321333"/>
                </a:lnTo>
                <a:lnTo>
                  <a:pt x="912380" y="1348523"/>
                </a:lnTo>
                <a:lnTo>
                  <a:pt x="960166" y="1374745"/>
                </a:lnTo>
                <a:lnTo>
                  <a:pt x="1007873" y="1400155"/>
                </a:lnTo>
                <a:lnTo>
                  <a:pt x="1055512" y="1424910"/>
                </a:lnTo>
                <a:lnTo>
                  <a:pt x="1103097" y="1449167"/>
                </a:lnTo>
                <a:lnTo>
                  <a:pt x="1150640" y="1473081"/>
                </a:lnTo>
                <a:lnTo>
                  <a:pt x="1198156" y="1496809"/>
                </a:lnTo>
                <a:lnTo>
                  <a:pt x="1246541" y="1522055"/>
                </a:lnTo>
                <a:lnTo>
                  <a:pt x="1289111" y="1547096"/>
                </a:lnTo>
                <a:lnTo>
                  <a:pt x="1326249" y="1572812"/>
                </a:lnTo>
                <a:lnTo>
                  <a:pt x="1358337" y="1600084"/>
                </a:lnTo>
                <a:lnTo>
                  <a:pt x="1385755" y="1629790"/>
                </a:lnTo>
                <a:lnTo>
                  <a:pt x="1408887" y="1662812"/>
                </a:lnTo>
                <a:lnTo>
                  <a:pt x="1428115" y="1700027"/>
                </a:lnTo>
                <a:lnTo>
                  <a:pt x="1443820" y="1742317"/>
                </a:lnTo>
                <a:lnTo>
                  <a:pt x="1456384" y="1790562"/>
                </a:lnTo>
                <a:lnTo>
                  <a:pt x="1466189" y="1845640"/>
                </a:lnTo>
                <a:lnTo>
                  <a:pt x="1471842" y="1883435"/>
                </a:lnTo>
                <a:lnTo>
                  <a:pt x="1478087" y="1923248"/>
                </a:lnTo>
                <a:lnTo>
                  <a:pt x="1484889" y="1964965"/>
                </a:lnTo>
                <a:lnTo>
                  <a:pt x="1492214" y="2008471"/>
                </a:lnTo>
                <a:lnTo>
                  <a:pt x="1500028" y="2053651"/>
                </a:lnTo>
                <a:lnTo>
                  <a:pt x="1508296" y="2100390"/>
                </a:lnTo>
                <a:lnTo>
                  <a:pt x="1516986" y="2148574"/>
                </a:lnTo>
                <a:lnTo>
                  <a:pt x="1526062" y="2198087"/>
                </a:lnTo>
                <a:lnTo>
                  <a:pt x="1535490" y="2248815"/>
                </a:lnTo>
                <a:lnTo>
                  <a:pt x="1545236" y="2300643"/>
                </a:lnTo>
                <a:lnTo>
                  <a:pt x="1555266" y="2353455"/>
                </a:lnTo>
                <a:lnTo>
                  <a:pt x="1565546" y="2407138"/>
                </a:lnTo>
                <a:lnTo>
                  <a:pt x="1576042" y="2461577"/>
                </a:lnTo>
                <a:lnTo>
                  <a:pt x="1586719" y="2516656"/>
                </a:lnTo>
                <a:lnTo>
                  <a:pt x="1597543" y="2572261"/>
                </a:lnTo>
                <a:lnTo>
                  <a:pt x="1608480" y="2628277"/>
                </a:lnTo>
                <a:lnTo>
                  <a:pt x="1623636" y="2698929"/>
                </a:lnTo>
                <a:lnTo>
                  <a:pt x="1639878" y="2761531"/>
                </a:lnTo>
                <a:lnTo>
                  <a:pt x="1657309" y="2816809"/>
                </a:lnTo>
                <a:lnTo>
                  <a:pt x="1676037" y="2865484"/>
                </a:lnTo>
                <a:lnTo>
                  <a:pt x="1696167" y="2908280"/>
                </a:lnTo>
                <a:lnTo>
                  <a:pt x="1717805" y="2945922"/>
                </a:lnTo>
                <a:lnTo>
                  <a:pt x="1741056" y="2979132"/>
                </a:lnTo>
                <a:lnTo>
                  <a:pt x="1766026" y="3008634"/>
                </a:lnTo>
                <a:lnTo>
                  <a:pt x="1821547" y="3059408"/>
                </a:lnTo>
                <a:lnTo>
                  <a:pt x="1852309" y="3082127"/>
                </a:lnTo>
                <a:lnTo>
                  <a:pt x="1885213" y="3104032"/>
                </a:lnTo>
                <a:lnTo>
                  <a:pt x="1949161" y="3135700"/>
                </a:lnTo>
                <a:lnTo>
                  <a:pt x="1987551" y="3149474"/>
                </a:lnTo>
                <a:lnTo>
                  <a:pt x="2029566" y="3162114"/>
                </a:lnTo>
                <a:lnTo>
                  <a:pt x="2074718" y="3173802"/>
                </a:lnTo>
                <a:lnTo>
                  <a:pt x="2122518" y="3184719"/>
                </a:lnTo>
                <a:lnTo>
                  <a:pt x="2172477" y="3195045"/>
                </a:lnTo>
                <a:lnTo>
                  <a:pt x="2224107" y="3204960"/>
                </a:lnTo>
                <a:lnTo>
                  <a:pt x="2276919" y="3214646"/>
                </a:lnTo>
                <a:lnTo>
                  <a:pt x="2330424" y="3224283"/>
                </a:lnTo>
                <a:lnTo>
                  <a:pt x="2384134" y="3234052"/>
                </a:lnTo>
                <a:lnTo>
                  <a:pt x="2437559" y="3244133"/>
                </a:lnTo>
                <a:lnTo>
                  <a:pt x="2490212" y="3254708"/>
                </a:lnTo>
                <a:lnTo>
                  <a:pt x="2541603" y="3265957"/>
                </a:lnTo>
                <a:lnTo>
                  <a:pt x="2591244" y="3278060"/>
                </a:lnTo>
                <a:lnTo>
                  <a:pt x="0" y="3560470"/>
                </a:lnTo>
              </a:path>
            </a:pathLst>
          </a:custGeom>
          <a:ln w="24028">
            <a:solidFill>
              <a:srgbClr val="FAA6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2413406" y="4705426"/>
            <a:ext cx="50800" cy="115570"/>
          </a:xfrm>
          <a:custGeom>
            <a:avLst/>
            <a:gdLst/>
            <a:ahLst/>
            <a:cxnLst/>
            <a:rect l="l" t="t" r="r" b="b"/>
            <a:pathLst>
              <a:path w="50800" h="115570">
                <a:moveTo>
                  <a:pt x="35979" y="41325"/>
                </a:moveTo>
                <a:lnTo>
                  <a:pt x="12242" y="41325"/>
                </a:lnTo>
                <a:lnTo>
                  <a:pt x="12242" y="96024"/>
                </a:lnTo>
                <a:lnTo>
                  <a:pt x="13146" y="104001"/>
                </a:lnTo>
                <a:lnTo>
                  <a:pt x="16673" y="110159"/>
                </a:lnTo>
                <a:lnTo>
                  <a:pt x="24046" y="114126"/>
                </a:lnTo>
                <a:lnTo>
                  <a:pt x="36487" y="115531"/>
                </a:lnTo>
                <a:lnTo>
                  <a:pt x="43281" y="115531"/>
                </a:lnTo>
                <a:lnTo>
                  <a:pt x="50749" y="115188"/>
                </a:lnTo>
                <a:lnTo>
                  <a:pt x="50749" y="97548"/>
                </a:lnTo>
                <a:lnTo>
                  <a:pt x="36156" y="97548"/>
                </a:lnTo>
                <a:lnTo>
                  <a:pt x="36023" y="96024"/>
                </a:lnTo>
                <a:lnTo>
                  <a:pt x="35979" y="41325"/>
                </a:lnTo>
                <a:close/>
              </a:path>
              <a:path w="50800" h="115570">
                <a:moveTo>
                  <a:pt x="50749" y="97205"/>
                </a:moveTo>
                <a:lnTo>
                  <a:pt x="47358" y="97548"/>
                </a:lnTo>
                <a:lnTo>
                  <a:pt x="50749" y="97548"/>
                </a:lnTo>
                <a:lnTo>
                  <a:pt x="50749" y="97205"/>
                </a:lnTo>
                <a:close/>
              </a:path>
              <a:path w="50800" h="115570">
                <a:moveTo>
                  <a:pt x="50749" y="24396"/>
                </a:moveTo>
                <a:lnTo>
                  <a:pt x="0" y="24396"/>
                </a:lnTo>
                <a:lnTo>
                  <a:pt x="0" y="41325"/>
                </a:lnTo>
                <a:lnTo>
                  <a:pt x="50749" y="41325"/>
                </a:lnTo>
                <a:lnTo>
                  <a:pt x="50749" y="24396"/>
                </a:lnTo>
                <a:close/>
              </a:path>
              <a:path w="50800" h="115570">
                <a:moveTo>
                  <a:pt x="35979" y="0"/>
                </a:moveTo>
                <a:lnTo>
                  <a:pt x="12242" y="0"/>
                </a:lnTo>
                <a:lnTo>
                  <a:pt x="12242" y="24396"/>
                </a:lnTo>
                <a:lnTo>
                  <a:pt x="35979" y="24396"/>
                </a:lnTo>
                <a:lnTo>
                  <a:pt x="3597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6300228" y="8445436"/>
            <a:ext cx="0" cy="121920"/>
          </a:xfrm>
          <a:custGeom>
            <a:avLst/>
            <a:gdLst/>
            <a:ahLst/>
            <a:cxnLst/>
            <a:rect l="l" t="t" r="r" b="b"/>
            <a:pathLst>
              <a:path w="0" h="121920">
                <a:moveTo>
                  <a:pt x="0" y="121640"/>
                </a:moveTo>
                <a:lnTo>
                  <a:pt x="0" y="0"/>
                </a:lnTo>
              </a:path>
            </a:pathLst>
          </a:custGeom>
          <a:ln w="2546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3102546" y="6885051"/>
            <a:ext cx="117932" cy="1497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2536050" y="4734534"/>
            <a:ext cx="110464" cy="1092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6377952" y="8489924"/>
            <a:ext cx="130314" cy="1092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2390279" y="7948447"/>
            <a:ext cx="37465" cy="103505"/>
          </a:xfrm>
          <a:custGeom>
            <a:avLst/>
            <a:gdLst/>
            <a:ahLst/>
            <a:cxnLst/>
            <a:rect l="l" t="t" r="r" b="b"/>
            <a:pathLst>
              <a:path w="37464" h="103504">
                <a:moveTo>
                  <a:pt x="24295" y="33362"/>
                </a:moveTo>
                <a:lnTo>
                  <a:pt x="10845" y="33362"/>
                </a:lnTo>
                <a:lnTo>
                  <a:pt x="10845" y="95567"/>
                </a:lnTo>
                <a:lnTo>
                  <a:pt x="13741" y="103060"/>
                </a:lnTo>
                <a:lnTo>
                  <a:pt x="28409" y="103060"/>
                </a:lnTo>
                <a:lnTo>
                  <a:pt x="32232" y="102450"/>
                </a:lnTo>
                <a:lnTo>
                  <a:pt x="37109" y="101968"/>
                </a:lnTo>
                <a:lnTo>
                  <a:pt x="37109" y="91427"/>
                </a:lnTo>
                <a:lnTo>
                  <a:pt x="24295" y="91427"/>
                </a:lnTo>
                <a:lnTo>
                  <a:pt x="24295" y="33362"/>
                </a:lnTo>
                <a:close/>
              </a:path>
              <a:path w="37464" h="103504">
                <a:moveTo>
                  <a:pt x="37109" y="22250"/>
                </a:moveTo>
                <a:lnTo>
                  <a:pt x="0" y="22250"/>
                </a:lnTo>
                <a:lnTo>
                  <a:pt x="0" y="33362"/>
                </a:lnTo>
                <a:lnTo>
                  <a:pt x="37109" y="33362"/>
                </a:lnTo>
                <a:lnTo>
                  <a:pt x="37109" y="22250"/>
                </a:lnTo>
                <a:close/>
              </a:path>
              <a:path w="37464" h="103504">
                <a:moveTo>
                  <a:pt x="24295" y="0"/>
                </a:moveTo>
                <a:lnTo>
                  <a:pt x="10845" y="0"/>
                </a:lnTo>
                <a:lnTo>
                  <a:pt x="10845" y="22250"/>
                </a:lnTo>
                <a:lnTo>
                  <a:pt x="24295" y="22250"/>
                </a:lnTo>
                <a:lnTo>
                  <a:pt x="242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2491828" y="7768463"/>
            <a:ext cx="37465" cy="103505"/>
          </a:xfrm>
          <a:custGeom>
            <a:avLst/>
            <a:gdLst/>
            <a:ahLst/>
            <a:cxnLst/>
            <a:rect l="l" t="t" r="r" b="b"/>
            <a:pathLst>
              <a:path w="37464" h="103504">
                <a:moveTo>
                  <a:pt x="24295" y="33388"/>
                </a:moveTo>
                <a:lnTo>
                  <a:pt x="10845" y="33388"/>
                </a:lnTo>
                <a:lnTo>
                  <a:pt x="10845" y="95580"/>
                </a:lnTo>
                <a:lnTo>
                  <a:pt x="13754" y="103060"/>
                </a:lnTo>
                <a:lnTo>
                  <a:pt x="28409" y="103060"/>
                </a:lnTo>
                <a:lnTo>
                  <a:pt x="32245" y="102450"/>
                </a:lnTo>
                <a:lnTo>
                  <a:pt x="37109" y="101980"/>
                </a:lnTo>
                <a:lnTo>
                  <a:pt x="37109" y="91452"/>
                </a:lnTo>
                <a:lnTo>
                  <a:pt x="24295" y="91452"/>
                </a:lnTo>
                <a:lnTo>
                  <a:pt x="24295" y="33388"/>
                </a:lnTo>
                <a:close/>
              </a:path>
              <a:path w="37464" h="103504">
                <a:moveTo>
                  <a:pt x="37109" y="22250"/>
                </a:moveTo>
                <a:lnTo>
                  <a:pt x="0" y="22250"/>
                </a:lnTo>
                <a:lnTo>
                  <a:pt x="0" y="33388"/>
                </a:lnTo>
                <a:lnTo>
                  <a:pt x="37109" y="33388"/>
                </a:lnTo>
                <a:lnTo>
                  <a:pt x="37109" y="22250"/>
                </a:lnTo>
                <a:close/>
              </a:path>
              <a:path w="37464" h="103504">
                <a:moveTo>
                  <a:pt x="24295" y="0"/>
                </a:moveTo>
                <a:lnTo>
                  <a:pt x="10845" y="0"/>
                </a:lnTo>
                <a:lnTo>
                  <a:pt x="10845" y="22250"/>
                </a:lnTo>
                <a:lnTo>
                  <a:pt x="24295" y="22250"/>
                </a:lnTo>
                <a:lnTo>
                  <a:pt x="242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2491828" y="7100951"/>
            <a:ext cx="37465" cy="103505"/>
          </a:xfrm>
          <a:custGeom>
            <a:avLst/>
            <a:gdLst/>
            <a:ahLst/>
            <a:cxnLst/>
            <a:rect l="l" t="t" r="r" b="b"/>
            <a:pathLst>
              <a:path w="37464" h="103504">
                <a:moveTo>
                  <a:pt x="24295" y="33362"/>
                </a:moveTo>
                <a:lnTo>
                  <a:pt x="10845" y="33362"/>
                </a:lnTo>
                <a:lnTo>
                  <a:pt x="10845" y="95542"/>
                </a:lnTo>
                <a:lnTo>
                  <a:pt x="13754" y="103035"/>
                </a:lnTo>
                <a:lnTo>
                  <a:pt x="28409" y="103035"/>
                </a:lnTo>
                <a:lnTo>
                  <a:pt x="32245" y="102412"/>
                </a:lnTo>
                <a:lnTo>
                  <a:pt x="37109" y="101942"/>
                </a:lnTo>
                <a:lnTo>
                  <a:pt x="37109" y="91427"/>
                </a:lnTo>
                <a:lnTo>
                  <a:pt x="24295" y="91427"/>
                </a:lnTo>
                <a:lnTo>
                  <a:pt x="24295" y="33362"/>
                </a:lnTo>
                <a:close/>
              </a:path>
              <a:path w="37464" h="103504">
                <a:moveTo>
                  <a:pt x="37109" y="22250"/>
                </a:moveTo>
                <a:lnTo>
                  <a:pt x="0" y="22250"/>
                </a:lnTo>
                <a:lnTo>
                  <a:pt x="0" y="33362"/>
                </a:lnTo>
                <a:lnTo>
                  <a:pt x="37109" y="33362"/>
                </a:lnTo>
                <a:lnTo>
                  <a:pt x="37109" y="22250"/>
                </a:lnTo>
                <a:close/>
              </a:path>
              <a:path w="37464" h="103504">
                <a:moveTo>
                  <a:pt x="24295" y="0"/>
                </a:moveTo>
                <a:lnTo>
                  <a:pt x="10845" y="0"/>
                </a:lnTo>
                <a:lnTo>
                  <a:pt x="10845" y="22250"/>
                </a:lnTo>
                <a:lnTo>
                  <a:pt x="24295" y="22250"/>
                </a:lnTo>
                <a:lnTo>
                  <a:pt x="242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2395613" y="5682322"/>
            <a:ext cx="37465" cy="103505"/>
          </a:xfrm>
          <a:custGeom>
            <a:avLst/>
            <a:gdLst/>
            <a:ahLst/>
            <a:cxnLst/>
            <a:rect l="l" t="t" r="r" b="b"/>
            <a:pathLst>
              <a:path w="37464" h="103504">
                <a:moveTo>
                  <a:pt x="24282" y="33375"/>
                </a:moveTo>
                <a:lnTo>
                  <a:pt x="10845" y="33375"/>
                </a:lnTo>
                <a:lnTo>
                  <a:pt x="10845" y="95554"/>
                </a:lnTo>
                <a:lnTo>
                  <a:pt x="13741" y="103060"/>
                </a:lnTo>
                <a:lnTo>
                  <a:pt x="28422" y="103060"/>
                </a:lnTo>
                <a:lnTo>
                  <a:pt x="32219" y="102438"/>
                </a:lnTo>
                <a:lnTo>
                  <a:pt x="37109" y="101955"/>
                </a:lnTo>
                <a:lnTo>
                  <a:pt x="37109" y="91452"/>
                </a:lnTo>
                <a:lnTo>
                  <a:pt x="24282" y="91452"/>
                </a:lnTo>
                <a:lnTo>
                  <a:pt x="24282" y="33375"/>
                </a:lnTo>
                <a:close/>
              </a:path>
              <a:path w="37464" h="103504">
                <a:moveTo>
                  <a:pt x="37109" y="22263"/>
                </a:moveTo>
                <a:lnTo>
                  <a:pt x="0" y="22263"/>
                </a:lnTo>
                <a:lnTo>
                  <a:pt x="0" y="33375"/>
                </a:lnTo>
                <a:lnTo>
                  <a:pt x="37109" y="33375"/>
                </a:lnTo>
                <a:lnTo>
                  <a:pt x="37109" y="22263"/>
                </a:lnTo>
                <a:close/>
              </a:path>
              <a:path w="37464" h="103504">
                <a:moveTo>
                  <a:pt x="24282" y="0"/>
                </a:moveTo>
                <a:lnTo>
                  <a:pt x="10845" y="0"/>
                </a:lnTo>
                <a:lnTo>
                  <a:pt x="10845" y="22263"/>
                </a:lnTo>
                <a:lnTo>
                  <a:pt x="24282" y="22263"/>
                </a:lnTo>
                <a:lnTo>
                  <a:pt x="242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5346014" y="8371738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109461"/>
                </a:moveTo>
                <a:lnTo>
                  <a:pt x="0" y="0"/>
                </a:lnTo>
              </a:path>
            </a:pathLst>
          </a:custGeom>
          <a:ln w="148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4578197" y="8371738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109461"/>
                </a:moveTo>
                <a:lnTo>
                  <a:pt x="0" y="0"/>
                </a:lnTo>
              </a:path>
            </a:pathLst>
          </a:custGeom>
          <a:ln w="148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5239130" y="8516048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109448"/>
                </a:moveTo>
                <a:lnTo>
                  <a:pt x="0" y="0"/>
                </a:lnTo>
              </a:path>
            </a:pathLst>
          </a:custGeom>
          <a:ln w="148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4106443" y="8516048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109448"/>
                </a:moveTo>
                <a:lnTo>
                  <a:pt x="0" y="0"/>
                </a:lnTo>
              </a:path>
            </a:pathLst>
          </a:custGeom>
          <a:ln w="148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3336721" y="8516048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109448"/>
                </a:moveTo>
                <a:lnTo>
                  <a:pt x="0" y="0"/>
                </a:lnTo>
              </a:path>
            </a:pathLst>
          </a:custGeom>
          <a:ln w="148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2930702" y="8369731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109461"/>
                </a:moveTo>
                <a:lnTo>
                  <a:pt x="0" y="0"/>
                </a:lnTo>
              </a:path>
            </a:pathLst>
          </a:custGeom>
          <a:ln w="148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3459886" y="8369731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109461"/>
                </a:moveTo>
                <a:lnTo>
                  <a:pt x="0" y="0"/>
                </a:lnTo>
              </a:path>
            </a:pathLst>
          </a:custGeom>
          <a:ln w="148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2457056" y="8002765"/>
            <a:ext cx="54610" cy="88900"/>
          </a:xfrm>
          <a:custGeom>
            <a:avLst/>
            <a:gdLst/>
            <a:ahLst/>
            <a:cxnLst/>
            <a:rect l="l" t="t" r="r" b="b"/>
            <a:pathLst>
              <a:path w="54610" h="88900">
                <a:moveTo>
                  <a:pt x="9867" y="1765"/>
                </a:moveTo>
                <a:lnTo>
                  <a:pt x="0" y="1765"/>
                </a:lnTo>
                <a:lnTo>
                  <a:pt x="0" y="88341"/>
                </a:lnTo>
                <a:lnTo>
                  <a:pt x="10452" y="88341"/>
                </a:lnTo>
                <a:lnTo>
                  <a:pt x="10452" y="57251"/>
                </a:lnTo>
                <a:lnTo>
                  <a:pt x="45365" y="57251"/>
                </a:lnTo>
                <a:lnTo>
                  <a:pt x="46074" y="56540"/>
                </a:lnTo>
                <a:lnTo>
                  <a:pt x="26974" y="56540"/>
                </a:lnTo>
                <a:lnTo>
                  <a:pt x="21512" y="55596"/>
                </a:lnTo>
                <a:lnTo>
                  <a:pt x="15982" y="52284"/>
                </a:lnTo>
                <a:lnTo>
                  <a:pt x="11701" y="45883"/>
                </a:lnTo>
                <a:lnTo>
                  <a:pt x="9982" y="35674"/>
                </a:lnTo>
                <a:lnTo>
                  <a:pt x="10477" y="27313"/>
                </a:lnTo>
                <a:lnTo>
                  <a:pt x="12700" y="18740"/>
                </a:lnTo>
                <a:lnTo>
                  <a:pt x="17751" y="12055"/>
                </a:lnTo>
                <a:lnTo>
                  <a:pt x="22755" y="10553"/>
                </a:lnTo>
                <a:lnTo>
                  <a:pt x="9867" y="10553"/>
                </a:lnTo>
                <a:lnTo>
                  <a:pt x="9867" y="1765"/>
                </a:lnTo>
                <a:close/>
              </a:path>
              <a:path w="54610" h="88900">
                <a:moveTo>
                  <a:pt x="45365" y="57251"/>
                </a:moveTo>
                <a:lnTo>
                  <a:pt x="10706" y="57251"/>
                </a:lnTo>
                <a:lnTo>
                  <a:pt x="13423" y="61645"/>
                </a:lnTo>
                <a:lnTo>
                  <a:pt x="18897" y="65570"/>
                </a:lnTo>
                <a:lnTo>
                  <a:pt x="27203" y="65570"/>
                </a:lnTo>
                <a:lnTo>
                  <a:pt x="40394" y="62241"/>
                </a:lnTo>
                <a:lnTo>
                  <a:pt x="45365" y="57251"/>
                </a:lnTo>
                <a:close/>
              </a:path>
              <a:path w="54610" h="88900">
                <a:moveTo>
                  <a:pt x="47997" y="9359"/>
                </a:moveTo>
                <a:lnTo>
                  <a:pt x="26733" y="9359"/>
                </a:lnTo>
                <a:lnTo>
                  <a:pt x="36205" y="11871"/>
                </a:lnTo>
                <a:lnTo>
                  <a:pt x="41294" y="17994"/>
                </a:lnTo>
                <a:lnTo>
                  <a:pt x="43353" y="25610"/>
                </a:lnTo>
                <a:lnTo>
                  <a:pt x="43738" y="32600"/>
                </a:lnTo>
                <a:lnTo>
                  <a:pt x="42721" y="42085"/>
                </a:lnTo>
                <a:lnTo>
                  <a:pt x="39628" y="49676"/>
                </a:lnTo>
                <a:lnTo>
                  <a:pt x="34400" y="54714"/>
                </a:lnTo>
                <a:lnTo>
                  <a:pt x="26974" y="56540"/>
                </a:lnTo>
                <a:lnTo>
                  <a:pt x="46074" y="56540"/>
                </a:lnTo>
                <a:lnTo>
                  <a:pt x="48798" y="53806"/>
                </a:lnTo>
                <a:lnTo>
                  <a:pt x="53237" y="42595"/>
                </a:lnTo>
                <a:lnTo>
                  <a:pt x="54533" y="30937"/>
                </a:lnTo>
                <a:lnTo>
                  <a:pt x="52806" y="18740"/>
                </a:lnTo>
                <a:lnTo>
                  <a:pt x="47997" y="9359"/>
                </a:lnTo>
                <a:close/>
              </a:path>
              <a:path w="54610" h="88900">
                <a:moveTo>
                  <a:pt x="28638" y="0"/>
                </a:moveTo>
                <a:lnTo>
                  <a:pt x="17348" y="0"/>
                </a:lnTo>
                <a:lnTo>
                  <a:pt x="12585" y="6972"/>
                </a:lnTo>
                <a:lnTo>
                  <a:pt x="10096" y="10553"/>
                </a:lnTo>
                <a:lnTo>
                  <a:pt x="22755" y="10553"/>
                </a:lnTo>
                <a:lnTo>
                  <a:pt x="26733" y="9359"/>
                </a:lnTo>
                <a:lnTo>
                  <a:pt x="47997" y="9359"/>
                </a:lnTo>
                <a:lnTo>
                  <a:pt x="47777" y="8929"/>
                </a:lnTo>
                <a:lnTo>
                  <a:pt x="39649" y="2381"/>
                </a:lnTo>
                <a:lnTo>
                  <a:pt x="2863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2555519" y="7805001"/>
            <a:ext cx="57785" cy="84455"/>
          </a:xfrm>
          <a:custGeom>
            <a:avLst/>
            <a:gdLst/>
            <a:ahLst/>
            <a:cxnLst/>
            <a:rect l="l" t="t" r="r" b="b"/>
            <a:pathLst>
              <a:path w="57785" h="84454">
                <a:moveTo>
                  <a:pt x="10807" y="60820"/>
                </a:moveTo>
                <a:lnTo>
                  <a:pt x="0" y="60820"/>
                </a:lnTo>
                <a:lnTo>
                  <a:pt x="3528" y="72267"/>
                </a:lnTo>
                <a:lnTo>
                  <a:pt x="10142" y="79309"/>
                </a:lnTo>
                <a:lnTo>
                  <a:pt x="18425" y="82864"/>
                </a:lnTo>
                <a:lnTo>
                  <a:pt x="26962" y="83845"/>
                </a:lnTo>
                <a:lnTo>
                  <a:pt x="42723" y="80565"/>
                </a:lnTo>
                <a:lnTo>
                  <a:pt x="49403" y="74815"/>
                </a:lnTo>
                <a:lnTo>
                  <a:pt x="19138" y="74815"/>
                </a:lnTo>
                <a:lnTo>
                  <a:pt x="11874" y="70523"/>
                </a:lnTo>
                <a:lnTo>
                  <a:pt x="10807" y="60820"/>
                </a:lnTo>
                <a:close/>
              </a:path>
              <a:path w="57785" h="84454">
                <a:moveTo>
                  <a:pt x="50474" y="37236"/>
                </a:moveTo>
                <a:lnTo>
                  <a:pt x="27571" y="37236"/>
                </a:lnTo>
                <a:lnTo>
                  <a:pt x="34828" y="38441"/>
                </a:lnTo>
                <a:lnTo>
                  <a:pt x="40713" y="41989"/>
                </a:lnTo>
                <a:lnTo>
                  <a:pt x="44659" y="47780"/>
                </a:lnTo>
                <a:lnTo>
                  <a:pt x="46100" y="55714"/>
                </a:lnTo>
                <a:lnTo>
                  <a:pt x="44872" y="63103"/>
                </a:lnTo>
                <a:lnTo>
                  <a:pt x="41359" y="69180"/>
                </a:lnTo>
                <a:lnTo>
                  <a:pt x="35819" y="73299"/>
                </a:lnTo>
                <a:lnTo>
                  <a:pt x="28511" y="74815"/>
                </a:lnTo>
                <a:lnTo>
                  <a:pt x="49403" y="74815"/>
                </a:lnTo>
                <a:lnTo>
                  <a:pt x="51914" y="72655"/>
                </a:lnTo>
                <a:lnTo>
                  <a:pt x="56205" y="63008"/>
                </a:lnTo>
                <a:lnTo>
                  <a:pt x="57264" y="54521"/>
                </a:lnTo>
                <a:lnTo>
                  <a:pt x="54879" y="43117"/>
                </a:lnTo>
                <a:lnTo>
                  <a:pt x="50474" y="37236"/>
                </a:lnTo>
                <a:close/>
              </a:path>
              <a:path w="57785" h="84454">
                <a:moveTo>
                  <a:pt x="52628" y="0"/>
                </a:moveTo>
                <a:lnTo>
                  <a:pt x="9385" y="0"/>
                </a:lnTo>
                <a:lnTo>
                  <a:pt x="3086" y="44704"/>
                </a:lnTo>
                <a:lnTo>
                  <a:pt x="12115" y="45173"/>
                </a:lnTo>
                <a:lnTo>
                  <a:pt x="16040" y="40055"/>
                </a:lnTo>
                <a:lnTo>
                  <a:pt x="21513" y="37236"/>
                </a:lnTo>
                <a:lnTo>
                  <a:pt x="50474" y="37236"/>
                </a:lnTo>
                <a:lnTo>
                  <a:pt x="48618" y="34758"/>
                </a:lnTo>
                <a:lnTo>
                  <a:pt x="45730" y="33070"/>
                </a:lnTo>
                <a:lnTo>
                  <a:pt x="13665" y="33070"/>
                </a:lnTo>
                <a:lnTo>
                  <a:pt x="17233" y="10198"/>
                </a:lnTo>
                <a:lnTo>
                  <a:pt x="52628" y="10198"/>
                </a:lnTo>
                <a:lnTo>
                  <a:pt x="52628" y="0"/>
                </a:lnTo>
                <a:close/>
              </a:path>
              <a:path w="57785" h="84454">
                <a:moveTo>
                  <a:pt x="29819" y="27863"/>
                </a:moveTo>
                <a:lnTo>
                  <a:pt x="22326" y="27863"/>
                </a:lnTo>
                <a:lnTo>
                  <a:pt x="17233" y="30365"/>
                </a:lnTo>
                <a:lnTo>
                  <a:pt x="13665" y="33070"/>
                </a:lnTo>
                <a:lnTo>
                  <a:pt x="45730" y="33070"/>
                </a:lnTo>
                <a:lnTo>
                  <a:pt x="39819" y="29616"/>
                </a:lnTo>
                <a:lnTo>
                  <a:pt x="29819" y="2786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2556271" y="7135672"/>
            <a:ext cx="57150" cy="85725"/>
          </a:xfrm>
          <a:custGeom>
            <a:avLst/>
            <a:gdLst/>
            <a:ahLst/>
            <a:cxnLst/>
            <a:rect l="l" t="t" r="r" b="b"/>
            <a:pathLst>
              <a:path w="57150" h="85725">
                <a:moveTo>
                  <a:pt x="30845" y="0"/>
                </a:moveTo>
                <a:lnTo>
                  <a:pt x="15502" y="4400"/>
                </a:lnTo>
                <a:lnTo>
                  <a:pt x="6053" y="15452"/>
                </a:lnTo>
                <a:lnTo>
                  <a:pt x="1279" y="29928"/>
                </a:lnTo>
                <a:lnTo>
                  <a:pt x="0" y="44147"/>
                </a:lnTo>
                <a:lnTo>
                  <a:pt x="83" y="47904"/>
                </a:lnTo>
                <a:lnTo>
                  <a:pt x="21460" y="85623"/>
                </a:lnTo>
                <a:lnTo>
                  <a:pt x="39633" y="85623"/>
                </a:lnTo>
                <a:lnTo>
                  <a:pt x="44624" y="82397"/>
                </a:lnTo>
                <a:lnTo>
                  <a:pt x="50251" y="76225"/>
                </a:lnTo>
                <a:lnTo>
                  <a:pt x="29778" y="76225"/>
                </a:lnTo>
                <a:lnTo>
                  <a:pt x="21872" y="74586"/>
                </a:lnTo>
                <a:lnTo>
                  <a:pt x="16403" y="70315"/>
                </a:lnTo>
                <a:lnTo>
                  <a:pt x="13228" y="64379"/>
                </a:lnTo>
                <a:lnTo>
                  <a:pt x="12201" y="57746"/>
                </a:lnTo>
                <a:lnTo>
                  <a:pt x="12201" y="47904"/>
                </a:lnTo>
                <a:lnTo>
                  <a:pt x="17222" y="40436"/>
                </a:lnTo>
                <a:lnTo>
                  <a:pt x="11008" y="40436"/>
                </a:lnTo>
                <a:lnTo>
                  <a:pt x="30604" y="9372"/>
                </a:lnTo>
                <a:lnTo>
                  <a:pt x="50365" y="9372"/>
                </a:lnTo>
                <a:lnTo>
                  <a:pt x="46234" y="4724"/>
                </a:lnTo>
                <a:lnTo>
                  <a:pt x="38562" y="1078"/>
                </a:lnTo>
                <a:lnTo>
                  <a:pt x="30845" y="0"/>
                </a:lnTo>
                <a:close/>
              </a:path>
              <a:path w="57150" h="85725">
                <a:moveTo>
                  <a:pt x="50674" y="39611"/>
                </a:moveTo>
                <a:lnTo>
                  <a:pt x="42250" y="39611"/>
                </a:lnTo>
                <a:lnTo>
                  <a:pt x="46187" y="49809"/>
                </a:lnTo>
                <a:lnTo>
                  <a:pt x="46187" y="68414"/>
                </a:lnTo>
                <a:lnTo>
                  <a:pt x="39760" y="76225"/>
                </a:lnTo>
                <a:lnTo>
                  <a:pt x="50251" y="76225"/>
                </a:lnTo>
                <a:lnTo>
                  <a:pt x="54721" y="71386"/>
                </a:lnTo>
                <a:lnTo>
                  <a:pt x="56982" y="65214"/>
                </a:lnTo>
                <a:lnTo>
                  <a:pt x="56982" y="56680"/>
                </a:lnTo>
                <a:lnTo>
                  <a:pt x="54337" y="44147"/>
                </a:lnTo>
                <a:lnTo>
                  <a:pt x="50674" y="39611"/>
                </a:lnTo>
                <a:close/>
              </a:path>
              <a:path w="57150" h="85725">
                <a:moveTo>
                  <a:pt x="30845" y="30238"/>
                </a:moveTo>
                <a:lnTo>
                  <a:pt x="19453" y="30238"/>
                </a:lnTo>
                <a:lnTo>
                  <a:pt x="13624" y="35915"/>
                </a:lnTo>
                <a:lnTo>
                  <a:pt x="11008" y="40436"/>
                </a:lnTo>
                <a:lnTo>
                  <a:pt x="17222" y="40436"/>
                </a:lnTo>
                <a:lnTo>
                  <a:pt x="17777" y="39611"/>
                </a:lnTo>
                <a:lnTo>
                  <a:pt x="50674" y="39611"/>
                </a:lnTo>
                <a:lnTo>
                  <a:pt x="47752" y="35991"/>
                </a:lnTo>
                <a:lnTo>
                  <a:pt x="39247" y="31569"/>
                </a:lnTo>
                <a:lnTo>
                  <a:pt x="30845" y="30238"/>
                </a:lnTo>
                <a:close/>
              </a:path>
              <a:path w="57150" h="85725">
                <a:moveTo>
                  <a:pt x="50365" y="9372"/>
                </a:moveTo>
                <a:lnTo>
                  <a:pt x="39633" y="9372"/>
                </a:lnTo>
                <a:lnTo>
                  <a:pt x="43672" y="14833"/>
                </a:lnTo>
                <a:lnTo>
                  <a:pt x="44980" y="22174"/>
                </a:lnTo>
                <a:lnTo>
                  <a:pt x="55204" y="22174"/>
                </a:lnTo>
                <a:lnTo>
                  <a:pt x="52301" y="11551"/>
                </a:lnTo>
                <a:lnTo>
                  <a:pt x="50365" y="937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2459786" y="5736615"/>
            <a:ext cx="59055" cy="66040"/>
          </a:xfrm>
          <a:custGeom>
            <a:avLst/>
            <a:gdLst/>
            <a:ahLst/>
            <a:cxnLst/>
            <a:rect l="l" t="t" r="r" b="b"/>
            <a:pathLst>
              <a:path w="59055" h="66039">
                <a:moveTo>
                  <a:pt x="49125" y="8674"/>
                </a:moveTo>
                <a:lnTo>
                  <a:pt x="36817" y="8674"/>
                </a:lnTo>
                <a:lnTo>
                  <a:pt x="41567" y="12242"/>
                </a:lnTo>
                <a:lnTo>
                  <a:pt x="41567" y="24904"/>
                </a:lnTo>
                <a:lnTo>
                  <a:pt x="38607" y="25869"/>
                </a:lnTo>
                <a:lnTo>
                  <a:pt x="36106" y="26098"/>
                </a:lnTo>
                <a:lnTo>
                  <a:pt x="18872" y="28232"/>
                </a:lnTo>
                <a:lnTo>
                  <a:pt x="8610" y="31436"/>
                </a:lnTo>
                <a:lnTo>
                  <a:pt x="2935" y="36795"/>
                </a:lnTo>
                <a:lnTo>
                  <a:pt x="510" y="42730"/>
                </a:lnTo>
                <a:lnTo>
                  <a:pt x="0" y="47663"/>
                </a:lnTo>
                <a:lnTo>
                  <a:pt x="1438" y="54970"/>
                </a:lnTo>
                <a:lnTo>
                  <a:pt x="5457" y="60634"/>
                </a:lnTo>
                <a:lnTo>
                  <a:pt x="11615" y="64295"/>
                </a:lnTo>
                <a:lnTo>
                  <a:pt x="19469" y="65595"/>
                </a:lnTo>
                <a:lnTo>
                  <a:pt x="31597" y="65595"/>
                </a:lnTo>
                <a:lnTo>
                  <a:pt x="37884" y="59893"/>
                </a:lnTo>
                <a:lnTo>
                  <a:pt x="40603" y="56934"/>
                </a:lnTo>
                <a:lnTo>
                  <a:pt x="14262" y="56934"/>
                </a:lnTo>
                <a:lnTo>
                  <a:pt x="10794" y="52895"/>
                </a:lnTo>
                <a:lnTo>
                  <a:pt x="10794" y="38315"/>
                </a:lnTo>
                <a:lnTo>
                  <a:pt x="18999" y="36766"/>
                </a:lnTo>
                <a:lnTo>
                  <a:pt x="24117" y="36055"/>
                </a:lnTo>
                <a:lnTo>
                  <a:pt x="37071" y="34391"/>
                </a:lnTo>
                <a:lnTo>
                  <a:pt x="39687" y="33451"/>
                </a:lnTo>
                <a:lnTo>
                  <a:pt x="41338" y="32143"/>
                </a:lnTo>
                <a:lnTo>
                  <a:pt x="51790" y="32143"/>
                </a:lnTo>
                <a:lnTo>
                  <a:pt x="51790" y="17322"/>
                </a:lnTo>
                <a:lnTo>
                  <a:pt x="49125" y="8674"/>
                </a:lnTo>
                <a:close/>
              </a:path>
              <a:path w="59055" h="66039">
                <a:moveTo>
                  <a:pt x="51790" y="55499"/>
                </a:moveTo>
                <a:lnTo>
                  <a:pt x="41922" y="55499"/>
                </a:lnTo>
                <a:lnTo>
                  <a:pt x="42278" y="60236"/>
                </a:lnTo>
                <a:lnTo>
                  <a:pt x="43713" y="64998"/>
                </a:lnTo>
                <a:lnTo>
                  <a:pt x="55346" y="64998"/>
                </a:lnTo>
                <a:lnTo>
                  <a:pt x="56908" y="64287"/>
                </a:lnTo>
                <a:lnTo>
                  <a:pt x="58674" y="63804"/>
                </a:lnTo>
                <a:lnTo>
                  <a:pt x="58674" y="56692"/>
                </a:lnTo>
                <a:lnTo>
                  <a:pt x="53098" y="56692"/>
                </a:lnTo>
                <a:lnTo>
                  <a:pt x="51790" y="55600"/>
                </a:lnTo>
                <a:close/>
              </a:path>
              <a:path w="59055" h="66039">
                <a:moveTo>
                  <a:pt x="51790" y="32143"/>
                </a:moveTo>
                <a:lnTo>
                  <a:pt x="41338" y="32143"/>
                </a:lnTo>
                <a:lnTo>
                  <a:pt x="41338" y="50634"/>
                </a:lnTo>
                <a:lnTo>
                  <a:pt x="31826" y="56934"/>
                </a:lnTo>
                <a:lnTo>
                  <a:pt x="40603" y="56934"/>
                </a:lnTo>
                <a:lnTo>
                  <a:pt x="41922" y="55499"/>
                </a:lnTo>
                <a:lnTo>
                  <a:pt x="51790" y="55499"/>
                </a:lnTo>
                <a:lnTo>
                  <a:pt x="51790" y="32143"/>
                </a:lnTo>
                <a:close/>
              </a:path>
              <a:path w="59055" h="66039">
                <a:moveTo>
                  <a:pt x="58674" y="56210"/>
                </a:moveTo>
                <a:lnTo>
                  <a:pt x="56184" y="56692"/>
                </a:lnTo>
                <a:lnTo>
                  <a:pt x="58674" y="56692"/>
                </a:lnTo>
                <a:lnTo>
                  <a:pt x="58674" y="56210"/>
                </a:lnTo>
                <a:close/>
              </a:path>
              <a:path w="59055" h="66039">
                <a:moveTo>
                  <a:pt x="28740" y="0"/>
                </a:moveTo>
                <a:lnTo>
                  <a:pt x="18330" y="1140"/>
                </a:lnTo>
                <a:lnTo>
                  <a:pt x="10339" y="4760"/>
                </a:lnTo>
                <a:lnTo>
                  <a:pt x="5131" y="11160"/>
                </a:lnTo>
                <a:lnTo>
                  <a:pt x="3073" y="20637"/>
                </a:lnTo>
                <a:lnTo>
                  <a:pt x="12712" y="20637"/>
                </a:lnTo>
                <a:lnTo>
                  <a:pt x="13411" y="15887"/>
                </a:lnTo>
                <a:lnTo>
                  <a:pt x="15087" y="8674"/>
                </a:lnTo>
                <a:lnTo>
                  <a:pt x="49125" y="8674"/>
                </a:lnTo>
                <a:lnTo>
                  <a:pt x="48890" y="7913"/>
                </a:lnTo>
                <a:lnTo>
                  <a:pt x="42137" y="2703"/>
                </a:lnTo>
                <a:lnTo>
                  <a:pt x="34447" y="472"/>
                </a:lnTo>
                <a:lnTo>
                  <a:pt x="287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3498951" y="8420239"/>
            <a:ext cx="31115" cy="83820"/>
          </a:xfrm>
          <a:custGeom>
            <a:avLst/>
            <a:gdLst/>
            <a:ahLst/>
            <a:cxnLst/>
            <a:rect l="l" t="t" r="r" b="b"/>
            <a:pathLst>
              <a:path w="31114" h="83820">
                <a:moveTo>
                  <a:pt x="30657" y="0"/>
                </a:moveTo>
                <a:lnTo>
                  <a:pt x="22453" y="0"/>
                </a:lnTo>
                <a:lnTo>
                  <a:pt x="19447" y="8101"/>
                </a:lnTo>
                <a:lnTo>
                  <a:pt x="15060" y="12696"/>
                </a:lnTo>
                <a:lnTo>
                  <a:pt x="8757" y="14916"/>
                </a:lnTo>
                <a:lnTo>
                  <a:pt x="0" y="15887"/>
                </a:lnTo>
                <a:lnTo>
                  <a:pt x="0" y="24180"/>
                </a:lnTo>
                <a:lnTo>
                  <a:pt x="19494" y="24180"/>
                </a:lnTo>
                <a:lnTo>
                  <a:pt x="19494" y="83362"/>
                </a:lnTo>
                <a:lnTo>
                  <a:pt x="30657" y="83362"/>
                </a:lnTo>
                <a:lnTo>
                  <a:pt x="30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2962326" y="8420239"/>
            <a:ext cx="57150" cy="85725"/>
          </a:xfrm>
          <a:custGeom>
            <a:avLst/>
            <a:gdLst/>
            <a:ahLst/>
            <a:cxnLst/>
            <a:rect l="l" t="t" r="r" b="b"/>
            <a:pathLst>
              <a:path w="57150" h="85725">
                <a:moveTo>
                  <a:pt x="30860" y="0"/>
                </a:moveTo>
                <a:lnTo>
                  <a:pt x="15504" y="4396"/>
                </a:lnTo>
                <a:lnTo>
                  <a:pt x="6052" y="15438"/>
                </a:lnTo>
                <a:lnTo>
                  <a:pt x="1279" y="29901"/>
                </a:lnTo>
                <a:lnTo>
                  <a:pt x="0" y="44134"/>
                </a:lnTo>
                <a:lnTo>
                  <a:pt x="85" y="47891"/>
                </a:lnTo>
                <a:lnTo>
                  <a:pt x="21462" y="85623"/>
                </a:lnTo>
                <a:lnTo>
                  <a:pt x="39648" y="85623"/>
                </a:lnTo>
                <a:lnTo>
                  <a:pt x="44639" y="82397"/>
                </a:lnTo>
                <a:lnTo>
                  <a:pt x="49021" y="77533"/>
                </a:lnTo>
                <a:lnTo>
                  <a:pt x="50244" y="76212"/>
                </a:lnTo>
                <a:lnTo>
                  <a:pt x="29780" y="76212"/>
                </a:lnTo>
                <a:lnTo>
                  <a:pt x="21867" y="74579"/>
                </a:lnTo>
                <a:lnTo>
                  <a:pt x="16395" y="70316"/>
                </a:lnTo>
                <a:lnTo>
                  <a:pt x="13218" y="64382"/>
                </a:lnTo>
                <a:lnTo>
                  <a:pt x="12191" y="57734"/>
                </a:lnTo>
                <a:lnTo>
                  <a:pt x="12191" y="47891"/>
                </a:lnTo>
                <a:lnTo>
                  <a:pt x="17215" y="40424"/>
                </a:lnTo>
                <a:lnTo>
                  <a:pt x="11010" y="40424"/>
                </a:lnTo>
                <a:lnTo>
                  <a:pt x="30606" y="9372"/>
                </a:lnTo>
                <a:lnTo>
                  <a:pt x="50365" y="9372"/>
                </a:lnTo>
                <a:lnTo>
                  <a:pt x="46233" y="4724"/>
                </a:lnTo>
                <a:lnTo>
                  <a:pt x="38565" y="1078"/>
                </a:lnTo>
                <a:lnTo>
                  <a:pt x="30860" y="0"/>
                </a:lnTo>
                <a:close/>
              </a:path>
              <a:path w="57150" h="85725">
                <a:moveTo>
                  <a:pt x="50661" y="39585"/>
                </a:moveTo>
                <a:lnTo>
                  <a:pt x="42265" y="39585"/>
                </a:lnTo>
                <a:lnTo>
                  <a:pt x="46163" y="49796"/>
                </a:lnTo>
                <a:lnTo>
                  <a:pt x="46163" y="68402"/>
                </a:lnTo>
                <a:lnTo>
                  <a:pt x="39750" y="76212"/>
                </a:lnTo>
                <a:lnTo>
                  <a:pt x="50244" y="76212"/>
                </a:lnTo>
                <a:lnTo>
                  <a:pt x="54736" y="71361"/>
                </a:lnTo>
                <a:lnTo>
                  <a:pt x="56984" y="65201"/>
                </a:lnTo>
                <a:lnTo>
                  <a:pt x="56984" y="56667"/>
                </a:lnTo>
                <a:lnTo>
                  <a:pt x="54336" y="44134"/>
                </a:lnTo>
                <a:lnTo>
                  <a:pt x="50661" y="39585"/>
                </a:lnTo>
                <a:close/>
              </a:path>
              <a:path w="57150" h="85725">
                <a:moveTo>
                  <a:pt x="30860" y="30225"/>
                </a:moveTo>
                <a:lnTo>
                  <a:pt x="19455" y="30225"/>
                </a:lnTo>
                <a:lnTo>
                  <a:pt x="13591" y="35979"/>
                </a:lnTo>
                <a:lnTo>
                  <a:pt x="11010" y="40424"/>
                </a:lnTo>
                <a:lnTo>
                  <a:pt x="17215" y="40424"/>
                </a:lnTo>
                <a:lnTo>
                  <a:pt x="17779" y="39585"/>
                </a:lnTo>
                <a:lnTo>
                  <a:pt x="50661" y="39585"/>
                </a:lnTo>
                <a:lnTo>
                  <a:pt x="47746" y="35979"/>
                </a:lnTo>
                <a:lnTo>
                  <a:pt x="39244" y="31557"/>
                </a:lnTo>
                <a:lnTo>
                  <a:pt x="30860" y="30225"/>
                </a:lnTo>
                <a:close/>
              </a:path>
              <a:path w="57150" h="85725">
                <a:moveTo>
                  <a:pt x="50365" y="9372"/>
                </a:moveTo>
                <a:lnTo>
                  <a:pt x="39648" y="9372"/>
                </a:lnTo>
                <a:lnTo>
                  <a:pt x="43674" y="14833"/>
                </a:lnTo>
                <a:lnTo>
                  <a:pt x="44982" y="22174"/>
                </a:lnTo>
                <a:lnTo>
                  <a:pt x="55206" y="22174"/>
                </a:lnTo>
                <a:lnTo>
                  <a:pt x="52302" y="11551"/>
                </a:lnTo>
                <a:lnTo>
                  <a:pt x="50365" y="937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3368535" y="8586101"/>
            <a:ext cx="57150" cy="66040"/>
          </a:xfrm>
          <a:custGeom>
            <a:avLst/>
            <a:gdLst/>
            <a:ahLst/>
            <a:cxnLst/>
            <a:rect l="l" t="t" r="r" b="b"/>
            <a:pathLst>
              <a:path w="57150" h="66040">
                <a:moveTo>
                  <a:pt x="29819" y="0"/>
                </a:moveTo>
                <a:lnTo>
                  <a:pt x="16491" y="2691"/>
                </a:lnTo>
                <a:lnTo>
                  <a:pt x="7204" y="10052"/>
                </a:lnTo>
                <a:lnTo>
                  <a:pt x="1769" y="21013"/>
                </a:lnTo>
                <a:lnTo>
                  <a:pt x="0" y="34505"/>
                </a:lnTo>
                <a:lnTo>
                  <a:pt x="1888" y="46916"/>
                </a:lnTo>
                <a:lnTo>
                  <a:pt x="7351" y="56759"/>
                </a:lnTo>
                <a:lnTo>
                  <a:pt x="16089" y="63245"/>
                </a:lnTo>
                <a:lnTo>
                  <a:pt x="27800" y="65582"/>
                </a:lnTo>
                <a:lnTo>
                  <a:pt x="37782" y="65582"/>
                </a:lnTo>
                <a:lnTo>
                  <a:pt x="41821" y="63182"/>
                </a:lnTo>
                <a:lnTo>
                  <a:pt x="51818" y="56553"/>
                </a:lnTo>
                <a:lnTo>
                  <a:pt x="29235" y="56553"/>
                </a:lnTo>
                <a:lnTo>
                  <a:pt x="21352" y="55184"/>
                </a:lnTo>
                <a:lnTo>
                  <a:pt x="15711" y="51204"/>
                </a:lnTo>
                <a:lnTo>
                  <a:pt x="12320" y="44803"/>
                </a:lnTo>
                <a:lnTo>
                  <a:pt x="11188" y="36169"/>
                </a:lnTo>
                <a:lnTo>
                  <a:pt x="56553" y="36169"/>
                </a:lnTo>
                <a:lnTo>
                  <a:pt x="55630" y="27851"/>
                </a:lnTo>
                <a:lnTo>
                  <a:pt x="11188" y="27851"/>
                </a:lnTo>
                <a:lnTo>
                  <a:pt x="11188" y="18287"/>
                </a:lnTo>
                <a:lnTo>
                  <a:pt x="18770" y="9372"/>
                </a:lnTo>
                <a:lnTo>
                  <a:pt x="49357" y="9372"/>
                </a:lnTo>
                <a:lnTo>
                  <a:pt x="41567" y="2567"/>
                </a:lnTo>
                <a:lnTo>
                  <a:pt x="29819" y="0"/>
                </a:lnTo>
                <a:close/>
              </a:path>
              <a:path w="57150" h="66040">
                <a:moveTo>
                  <a:pt x="55714" y="44348"/>
                </a:moveTo>
                <a:lnTo>
                  <a:pt x="45262" y="44348"/>
                </a:lnTo>
                <a:lnTo>
                  <a:pt x="44907" y="48971"/>
                </a:lnTo>
                <a:lnTo>
                  <a:pt x="39090" y="56553"/>
                </a:lnTo>
                <a:lnTo>
                  <a:pt x="51818" y="56553"/>
                </a:lnTo>
                <a:lnTo>
                  <a:pt x="52527" y="56083"/>
                </a:lnTo>
                <a:lnTo>
                  <a:pt x="55372" y="47307"/>
                </a:lnTo>
                <a:lnTo>
                  <a:pt x="55714" y="44348"/>
                </a:lnTo>
                <a:close/>
              </a:path>
              <a:path w="57150" h="66040">
                <a:moveTo>
                  <a:pt x="49357" y="9372"/>
                </a:moveTo>
                <a:lnTo>
                  <a:pt x="41122" y="9372"/>
                </a:lnTo>
                <a:lnTo>
                  <a:pt x="45148" y="18287"/>
                </a:lnTo>
                <a:lnTo>
                  <a:pt x="45745" y="27851"/>
                </a:lnTo>
                <a:lnTo>
                  <a:pt x="55630" y="27851"/>
                </a:lnTo>
                <a:lnTo>
                  <a:pt x="54899" y="21265"/>
                </a:lnTo>
                <a:lnTo>
                  <a:pt x="49915" y="9859"/>
                </a:lnTo>
                <a:lnTo>
                  <a:pt x="49357" y="937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4610773" y="8424024"/>
            <a:ext cx="57785" cy="83820"/>
          </a:xfrm>
          <a:custGeom>
            <a:avLst/>
            <a:gdLst/>
            <a:ahLst/>
            <a:cxnLst/>
            <a:rect l="l" t="t" r="r" b="b"/>
            <a:pathLst>
              <a:path w="57785" h="83820">
                <a:moveTo>
                  <a:pt x="10820" y="60794"/>
                </a:moveTo>
                <a:lnTo>
                  <a:pt x="0" y="60794"/>
                </a:lnTo>
                <a:lnTo>
                  <a:pt x="3532" y="72252"/>
                </a:lnTo>
                <a:lnTo>
                  <a:pt x="10142" y="79294"/>
                </a:lnTo>
                <a:lnTo>
                  <a:pt x="18421" y="82842"/>
                </a:lnTo>
                <a:lnTo>
                  <a:pt x="26962" y="83819"/>
                </a:lnTo>
                <a:lnTo>
                  <a:pt x="42723" y="80540"/>
                </a:lnTo>
                <a:lnTo>
                  <a:pt x="49406" y="74790"/>
                </a:lnTo>
                <a:lnTo>
                  <a:pt x="19126" y="74790"/>
                </a:lnTo>
                <a:lnTo>
                  <a:pt x="11887" y="70523"/>
                </a:lnTo>
                <a:lnTo>
                  <a:pt x="10820" y="60794"/>
                </a:lnTo>
                <a:close/>
              </a:path>
              <a:path w="57785" h="83820">
                <a:moveTo>
                  <a:pt x="50467" y="37210"/>
                </a:moveTo>
                <a:lnTo>
                  <a:pt x="27559" y="37210"/>
                </a:lnTo>
                <a:lnTo>
                  <a:pt x="34815" y="38418"/>
                </a:lnTo>
                <a:lnTo>
                  <a:pt x="40700" y="41971"/>
                </a:lnTo>
                <a:lnTo>
                  <a:pt x="44646" y="47771"/>
                </a:lnTo>
                <a:lnTo>
                  <a:pt x="46088" y="55714"/>
                </a:lnTo>
                <a:lnTo>
                  <a:pt x="44861" y="63088"/>
                </a:lnTo>
                <a:lnTo>
                  <a:pt x="41354" y="69157"/>
                </a:lnTo>
                <a:lnTo>
                  <a:pt x="35822" y="73274"/>
                </a:lnTo>
                <a:lnTo>
                  <a:pt x="28524" y="74790"/>
                </a:lnTo>
                <a:lnTo>
                  <a:pt x="49406" y="74790"/>
                </a:lnTo>
                <a:lnTo>
                  <a:pt x="51914" y="72632"/>
                </a:lnTo>
                <a:lnTo>
                  <a:pt x="56205" y="62994"/>
                </a:lnTo>
                <a:lnTo>
                  <a:pt x="57264" y="54521"/>
                </a:lnTo>
                <a:lnTo>
                  <a:pt x="54881" y="43106"/>
                </a:lnTo>
                <a:lnTo>
                  <a:pt x="50467" y="37210"/>
                </a:lnTo>
                <a:close/>
              </a:path>
              <a:path w="57785" h="83820">
                <a:moveTo>
                  <a:pt x="52628" y="0"/>
                </a:moveTo>
                <a:lnTo>
                  <a:pt x="9398" y="0"/>
                </a:lnTo>
                <a:lnTo>
                  <a:pt x="3098" y="44678"/>
                </a:lnTo>
                <a:lnTo>
                  <a:pt x="12115" y="45173"/>
                </a:lnTo>
                <a:lnTo>
                  <a:pt x="16027" y="40043"/>
                </a:lnTo>
                <a:lnTo>
                  <a:pt x="21501" y="37210"/>
                </a:lnTo>
                <a:lnTo>
                  <a:pt x="50467" y="37210"/>
                </a:lnTo>
                <a:lnTo>
                  <a:pt x="48623" y="34748"/>
                </a:lnTo>
                <a:lnTo>
                  <a:pt x="45748" y="33070"/>
                </a:lnTo>
                <a:lnTo>
                  <a:pt x="13665" y="33070"/>
                </a:lnTo>
                <a:lnTo>
                  <a:pt x="17233" y="10198"/>
                </a:lnTo>
                <a:lnTo>
                  <a:pt x="52628" y="10198"/>
                </a:lnTo>
                <a:lnTo>
                  <a:pt x="52628" y="0"/>
                </a:lnTo>
                <a:close/>
              </a:path>
              <a:path w="57785" h="83820">
                <a:moveTo>
                  <a:pt x="29819" y="27863"/>
                </a:moveTo>
                <a:lnTo>
                  <a:pt x="22339" y="27863"/>
                </a:lnTo>
                <a:lnTo>
                  <a:pt x="17233" y="30340"/>
                </a:lnTo>
                <a:lnTo>
                  <a:pt x="13665" y="33070"/>
                </a:lnTo>
                <a:lnTo>
                  <a:pt x="45748" y="33070"/>
                </a:lnTo>
                <a:lnTo>
                  <a:pt x="39824" y="29612"/>
                </a:lnTo>
                <a:lnTo>
                  <a:pt x="29819" y="2786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5381929" y="8427034"/>
            <a:ext cx="58419" cy="85725"/>
          </a:xfrm>
          <a:custGeom>
            <a:avLst/>
            <a:gdLst/>
            <a:ahLst/>
            <a:cxnLst/>
            <a:rect l="l" t="t" r="r" b="b"/>
            <a:pathLst>
              <a:path w="58420" h="85725">
                <a:moveTo>
                  <a:pt x="10833" y="57861"/>
                </a:moveTo>
                <a:lnTo>
                  <a:pt x="0" y="57861"/>
                </a:lnTo>
                <a:lnTo>
                  <a:pt x="954" y="64988"/>
                </a:lnTo>
                <a:lnTo>
                  <a:pt x="21755" y="85597"/>
                </a:lnTo>
                <a:lnTo>
                  <a:pt x="27927" y="85597"/>
                </a:lnTo>
                <a:lnTo>
                  <a:pt x="41598" y="83327"/>
                </a:lnTo>
                <a:lnTo>
                  <a:pt x="50934" y="77311"/>
                </a:lnTo>
                <a:lnTo>
                  <a:pt x="51596" y="76250"/>
                </a:lnTo>
                <a:lnTo>
                  <a:pt x="28638" y="76250"/>
                </a:lnTo>
                <a:lnTo>
                  <a:pt x="19343" y="74477"/>
                </a:lnTo>
                <a:lnTo>
                  <a:pt x="14035" y="69989"/>
                </a:lnTo>
                <a:lnTo>
                  <a:pt x="11577" y="64034"/>
                </a:lnTo>
                <a:lnTo>
                  <a:pt x="10833" y="57861"/>
                </a:lnTo>
                <a:close/>
              </a:path>
              <a:path w="58420" h="85725">
                <a:moveTo>
                  <a:pt x="55079" y="44818"/>
                </a:moveTo>
                <a:lnTo>
                  <a:pt x="34467" y="44818"/>
                </a:lnTo>
                <a:lnTo>
                  <a:pt x="46824" y="46139"/>
                </a:lnTo>
                <a:lnTo>
                  <a:pt x="46824" y="69722"/>
                </a:lnTo>
                <a:lnTo>
                  <a:pt x="39331" y="76250"/>
                </a:lnTo>
                <a:lnTo>
                  <a:pt x="51596" y="76250"/>
                </a:lnTo>
                <a:lnTo>
                  <a:pt x="56282" y="68742"/>
                </a:lnTo>
                <a:lnTo>
                  <a:pt x="57988" y="58813"/>
                </a:lnTo>
                <a:lnTo>
                  <a:pt x="57988" y="47675"/>
                </a:lnTo>
                <a:lnTo>
                  <a:pt x="55079" y="44818"/>
                </a:lnTo>
                <a:close/>
              </a:path>
              <a:path w="58420" h="85725">
                <a:moveTo>
                  <a:pt x="22580" y="35915"/>
                </a:moveTo>
                <a:lnTo>
                  <a:pt x="22580" y="44945"/>
                </a:lnTo>
                <a:lnTo>
                  <a:pt x="24129" y="44945"/>
                </a:lnTo>
                <a:lnTo>
                  <a:pt x="25780" y="44818"/>
                </a:lnTo>
                <a:lnTo>
                  <a:pt x="55079" y="44818"/>
                </a:lnTo>
                <a:lnTo>
                  <a:pt x="52171" y="41960"/>
                </a:lnTo>
                <a:lnTo>
                  <a:pt x="44094" y="39357"/>
                </a:lnTo>
                <a:lnTo>
                  <a:pt x="44094" y="39115"/>
                </a:lnTo>
                <a:lnTo>
                  <a:pt x="48602" y="37693"/>
                </a:lnTo>
                <a:lnTo>
                  <a:pt x="50460" y="36156"/>
                </a:lnTo>
                <a:lnTo>
                  <a:pt x="26276" y="36156"/>
                </a:lnTo>
                <a:lnTo>
                  <a:pt x="22580" y="35915"/>
                </a:lnTo>
                <a:close/>
              </a:path>
              <a:path w="58420" h="85725">
                <a:moveTo>
                  <a:pt x="50260" y="9372"/>
                </a:moveTo>
                <a:lnTo>
                  <a:pt x="40995" y="9372"/>
                </a:lnTo>
                <a:lnTo>
                  <a:pt x="43967" y="17564"/>
                </a:lnTo>
                <a:lnTo>
                  <a:pt x="43967" y="32956"/>
                </a:lnTo>
                <a:lnTo>
                  <a:pt x="36131" y="36156"/>
                </a:lnTo>
                <a:lnTo>
                  <a:pt x="50460" y="36156"/>
                </a:lnTo>
                <a:lnTo>
                  <a:pt x="54775" y="32588"/>
                </a:lnTo>
                <a:lnTo>
                  <a:pt x="54775" y="21920"/>
                </a:lnTo>
                <a:lnTo>
                  <a:pt x="53020" y="13148"/>
                </a:lnTo>
                <a:lnTo>
                  <a:pt x="50260" y="9372"/>
                </a:lnTo>
                <a:close/>
              </a:path>
              <a:path w="58420" h="85725">
                <a:moveTo>
                  <a:pt x="28994" y="0"/>
                </a:moveTo>
                <a:lnTo>
                  <a:pt x="15512" y="2542"/>
                </a:lnTo>
                <a:lnTo>
                  <a:pt x="7273" y="9053"/>
                </a:lnTo>
                <a:lnTo>
                  <a:pt x="3155" y="17857"/>
                </a:lnTo>
                <a:lnTo>
                  <a:pt x="2032" y="27279"/>
                </a:lnTo>
                <a:lnTo>
                  <a:pt x="12255" y="27279"/>
                </a:lnTo>
                <a:lnTo>
                  <a:pt x="13677" y="9372"/>
                </a:lnTo>
                <a:lnTo>
                  <a:pt x="50260" y="9372"/>
                </a:lnTo>
                <a:lnTo>
                  <a:pt x="47947" y="6207"/>
                </a:lnTo>
                <a:lnTo>
                  <a:pt x="39842" y="1642"/>
                </a:lnTo>
                <a:lnTo>
                  <a:pt x="2899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2705582" y="4702492"/>
            <a:ext cx="0" cy="3879215"/>
          </a:xfrm>
          <a:custGeom>
            <a:avLst/>
            <a:gdLst/>
            <a:ahLst/>
            <a:cxnLst/>
            <a:rect l="l" t="t" r="r" b="b"/>
            <a:pathLst>
              <a:path w="0" h="3879215">
                <a:moveTo>
                  <a:pt x="0" y="3878821"/>
                </a:moveTo>
                <a:lnTo>
                  <a:pt x="0" y="0"/>
                </a:lnTo>
              </a:path>
            </a:pathLst>
          </a:custGeom>
          <a:ln w="840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2679915" y="4672431"/>
            <a:ext cx="51435" cy="60325"/>
          </a:xfrm>
          <a:custGeom>
            <a:avLst/>
            <a:gdLst/>
            <a:ahLst/>
            <a:cxnLst/>
            <a:rect l="l" t="t" r="r" b="b"/>
            <a:pathLst>
              <a:path w="51435" h="60325">
                <a:moveTo>
                  <a:pt x="25666" y="0"/>
                </a:moveTo>
                <a:lnTo>
                  <a:pt x="0" y="59753"/>
                </a:lnTo>
                <a:lnTo>
                  <a:pt x="12830" y="54952"/>
                </a:lnTo>
                <a:lnTo>
                  <a:pt x="25660" y="53352"/>
                </a:lnTo>
                <a:lnTo>
                  <a:pt x="48572" y="53352"/>
                </a:lnTo>
                <a:lnTo>
                  <a:pt x="25666" y="0"/>
                </a:lnTo>
                <a:close/>
              </a:path>
              <a:path w="51435" h="60325">
                <a:moveTo>
                  <a:pt x="48572" y="53352"/>
                </a:moveTo>
                <a:lnTo>
                  <a:pt x="25660" y="53352"/>
                </a:lnTo>
                <a:lnTo>
                  <a:pt x="38490" y="54952"/>
                </a:lnTo>
                <a:lnTo>
                  <a:pt x="51320" y="59753"/>
                </a:lnTo>
                <a:lnTo>
                  <a:pt x="48572" y="5335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2455672" y="8307120"/>
            <a:ext cx="4013200" cy="0"/>
          </a:xfrm>
          <a:custGeom>
            <a:avLst/>
            <a:gdLst/>
            <a:ahLst/>
            <a:cxnLst/>
            <a:rect l="l" t="t" r="r" b="b"/>
            <a:pathLst>
              <a:path w="4013200" h="0">
                <a:moveTo>
                  <a:pt x="0" y="0"/>
                </a:moveTo>
                <a:lnTo>
                  <a:pt x="4013111" y="0"/>
                </a:lnTo>
              </a:path>
            </a:pathLst>
          </a:custGeom>
          <a:ln w="840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6438988" y="8281505"/>
            <a:ext cx="60325" cy="51435"/>
          </a:xfrm>
          <a:custGeom>
            <a:avLst/>
            <a:gdLst/>
            <a:ahLst/>
            <a:cxnLst/>
            <a:rect l="l" t="t" r="r" b="b"/>
            <a:pathLst>
              <a:path w="60325" h="51434">
                <a:moveTo>
                  <a:pt x="0" y="0"/>
                </a:moveTo>
                <a:lnTo>
                  <a:pt x="4807" y="12797"/>
                </a:lnTo>
                <a:lnTo>
                  <a:pt x="6408" y="25615"/>
                </a:lnTo>
                <a:lnTo>
                  <a:pt x="4807" y="38403"/>
                </a:lnTo>
                <a:lnTo>
                  <a:pt x="0" y="51193"/>
                </a:lnTo>
                <a:lnTo>
                  <a:pt x="59867" y="25615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2539707" y="8011897"/>
            <a:ext cx="166370" cy="0"/>
          </a:xfrm>
          <a:custGeom>
            <a:avLst/>
            <a:gdLst/>
            <a:ahLst/>
            <a:cxnLst/>
            <a:rect l="l" t="t" r="r" b="b"/>
            <a:pathLst>
              <a:path w="166369" h="0">
                <a:moveTo>
                  <a:pt x="0" y="0"/>
                </a:moveTo>
                <a:lnTo>
                  <a:pt x="165874" y="0"/>
                </a:lnTo>
              </a:path>
            </a:pathLst>
          </a:custGeom>
          <a:ln w="360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2645536" y="7169784"/>
            <a:ext cx="66675" cy="0"/>
          </a:xfrm>
          <a:custGeom>
            <a:avLst/>
            <a:gdLst/>
            <a:ahLst/>
            <a:cxnLst/>
            <a:rect l="l" t="t" r="r" b="b"/>
            <a:pathLst>
              <a:path w="66675" h="0">
                <a:moveTo>
                  <a:pt x="0" y="0"/>
                </a:moveTo>
                <a:lnTo>
                  <a:pt x="66370" y="0"/>
                </a:lnTo>
              </a:path>
            </a:pathLst>
          </a:custGeom>
          <a:ln w="360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2547924" y="5745772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5" h="0">
                <a:moveTo>
                  <a:pt x="0" y="0"/>
                </a:moveTo>
                <a:lnTo>
                  <a:pt x="154127" y="0"/>
                </a:lnTo>
              </a:path>
            </a:pathLst>
          </a:custGeom>
          <a:ln w="360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2637663" y="7835036"/>
            <a:ext cx="66040" cy="0"/>
          </a:xfrm>
          <a:custGeom>
            <a:avLst/>
            <a:gdLst/>
            <a:ahLst/>
            <a:cxnLst/>
            <a:rect l="l" t="t" r="r" b="b"/>
            <a:pathLst>
              <a:path w="66039" h="0">
                <a:moveTo>
                  <a:pt x="0" y="0"/>
                </a:moveTo>
                <a:lnTo>
                  <a:pt x="65862" y="0"/>
                </a:lnTo>
              </a:path>
            </a:pathLst>
          </a:custGeom>
          <a:ln w="360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5376926" y="8254416"/>
            <a:ext cx="0" cy="132080"/>
          </a:xfrm>
          <a:custGeom>
            <a:avLst/>
            <a:gdLst/>
            <a:ahLst/>
            <a:cxnLst/>
            <a:rect l="l" t="t" r="r" b="b"/>
            <a:pathLst>
              <a:path w="0" h="132079">
                <a:moveTo>
                  <a:pt x="0" y="0"/>
                </a:moveTo>
                <a:lnTo>
                  <a:pt x="0" y="131508"/>
                </a:lnTo>
              </a:path>
            </a:pathLst>
          </a:custGeom>
          <a:ln w="360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5285778" y="8310677"/>
            <a:ext cx="0" cy="207645"/>
          </a:xfrm>
          <a:custGeom>
            <a:avLst/>
            <a:gdLst/>
            <a:ahLst/>
            <a:cxnLst/>
            <a:rect l="l" t="t" r="r" b="b"/>
            <a:pathLst>
              <a:path w="0" h="207645">
                <a:moveTo>
                  <a:pt x="0" y="0"/>
                </a:moveTo>
                <a:lnTo>
                  <a:pt x="0" y="207111"/>
                </a:lnTo>
              </a:path>
            </a:pathLst>
          </a:custGeom>
          <a:ln w="360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4153077" y="8310677"/>
            <a:ext cx="0" cy="207645"/>
          </a:xfrm>
          <a:custGeom>
            <a:avLst/>
            <a:gdLst/>
            <a:ahLst/>
            <a:cxnLst/>
            <a:rect l="l" t="t" r="r" b="b"/>
            <a:pathLst>
              <a:path w="0" h="207645">
                <a:moveTo>
                  <a:pt x="0" y="0"/>
                </a:moveTo>
                <a:lnTo>
                  <a:pt x="0" y="207111"/>
                </a:lnTo>
              </a:path>
            </a:pathLst>
          </a:custGeom>
          <a:ln w="360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3384067" y="8310677"/>
            <a:ext cx="0" cy="207645"/>
          </a:xfrm>
          <a:custGeom>
            <a:avLst/>
            <a:gdLst/>
            <a:ahLst/>
            <a:cxnLst/>
            <a:rect l="l" t="t" r="r" b="b"/>
            <a:pathLst>
              <a:path w="0" h="207645">
                <a:moveTo>
                  <a:pt x="0" y="0"/>
                </a:moveTo>
                <a:lnTo>
                  <a:pt x="0" y="207111"/>
                </a:lnTo>
              </a:path>
            </a:pathLst>
          </a:custGeom>
          <a:ln w="360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2693644" y="7171143"/>
            <a:ext cx="279400" cy="0"/>
          </a:xfrm>
          <a:custGeom>
            <a:avLst/>
            <a:gdLst/>
            <a:ahLst/>
            <a:cxnLst/>
            <a:rect l="l" t="t" r="r" b="b"/>
            <a:pathLst>
              <a:path w="279400" h="0">
                <a:moveTo>
                  <a:pt x="279209" y="0"/>
                </a:moveTo>
                <a:lnTo>
                  <a:pt x="0" y="0"/>
                </a:lnTo>
              </a:path>
            </a:pathLst>
          </a:custGeom>
          <a:ln w="6007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2707982" y="5747156"/>
            <a:ext cx="668020" cy="0"/>
          </a:xfrm>
          <a:custGeom>
            <a:avLst/>
            <a:gdLst/>
            <a:ahLst/>
            <a:cxnLst/>
            <a:rect l="l" t="t" r="r" b="b"/>
            <a:pathLst>
              <a:path w="668020" h="0">
                <a:moveTo>
                  <a:pt x="667791" y="0"/>
                </a:moveTo>
                <a:lnTo>
                  <a:pt x="0" y="0"/>
                </a:lnTo>
              </a:path>
            </a:pathLst>
          </a:custGeom>
          <a:ln w="6007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2707982" y="8012100"/>
            <a:ext cx="2501265" cy="0"/>
          </a:xfrm>
          <a:custGeom>
            <a:avLst/>
            <a:gdLst/>
            <a:ahLst/>
            <a:cxnLst/>
            <a:rect l="l" t="t" r="r" b="b"/>
            <a:pathLst>
              <a:path w="2501265" h="0">
                <a:moveTo>
                  <a:pt x="2501188" y="0"/>
                </a:moveTo>
                <a:lnTo>
                  <a:pt x="0" y="0"/>
                </a:lnTo>
              </a:path>
            </a:pathLst>
          </a:custGeom>
          <a:ln w="6007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2708211" y="7836408"/>
            <a:ext cx="1845310" cy="0"/>
          </a:xfrm>
          <a:custGeom>
            <a:avLst/>
            <a:gdLst/>
            <a:ahLst/>
            <a:cxnLst/>
            <a:rect l="l" t="t" r="r" b="b"/>
            <a:pathLst>
              <a:path w="1845310" h="0">
                <a:moveTo>
                  <a:pt x="1844878" y="0"/>
                </a:moveTo>
                <a:lnTo>
                  <a:pt x="0" y="0"/>
                </a:lnTo>
              </a:path>
            </a:pathLst>
          </a:custGeom>
          <a:ln w="6007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4610722" y="7820088"/>
            <a:ext cx="0" cy="566420"/>
          </a:xfrm>
          <a:custGeom>
            <a:avLst/>
            <a:gdLst/>
            <a:ahLst/>
            <a:cxnLst/>
            <a:rect l="l" t="t" r="r" b="b"/>
            <a:pathLst>
              <a:path w="0" h="566420">
                <a:moveTo>
                  <a:pt x="0" y="0"/>
                </a:moveTo>
                <a:lnTo>
                  <a:pt x="0" y="565835"/>
                </a:lnTo>
              </a:path>
            </a:pathLst>
          </a:custGeom>
          <a:ln w="6007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5288394" y="8032483"/>
            <a:ext cx="0" cy="267335"/>
          </a:xfrm>
          <a:custGeom>
            <a:avLst/>
            <a:gdLst/>
            <a:ahLst/>
            <a:cxnLst/>
            <a:rect l="l" t="t" r="r" b="b"/>
            <a:pathLst>
              <a:path w="0" h="267334">
                <a:moveTo>
                  <a:pt x="0" y="266852"/>
                </a:moveTo>
                <a:lnTo>
                  <a:pt x="0" y="0"/>
                </a:lnTo>
              </a:path>
            </a:pathLst>
          </a:custGeom>
          <a:ln w="6007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4155681" y="6599961"/>
            <a:ext cx="0" cy="1699895"/>
          </a:xfrm>
          <a:custGeom>
            <a:avLst/>
            <a:gdLst/>
            <a:ahLst/>
            <a:cxnLst/>
            <a:rect l="l" t="t" r="r" b="b"/>
            <a:pathLst>
              <a:path w="0" h="1699895">
                <a:moveTo>
                  <a:pt x="0" y="1699374"/>
                </a:moveTo>
                <a:lnTo>
                  <a:pt x="0" y="0"/>
                </a:lnTo>
              </a:path>
            </a:pathLst>
          </a:custGeom>
          <a:ln w="6007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3385959" y="5771565"/>
            <a:ext cx="0" cy="2527935"/>
          </a:xfrm>
          <a:custGeom>
            <a:avLst/>
            <a:gdLst/>
            <a:ahLst/>
            <a:cxnLst/>
            <a:rect l="l" t="t" r="r" b="b"/>
            <a:pathLst>
              <a:path w="0" h="2527934">
                <a:moveTo>
                  <a:pt x="0" y="2527769"/>
                </a:moveTo>
                <a:lnTo>
                  <a:pt x="0" y="0"/>
                </a:lnTo>
              </a:path>
            </a:pathLst>
          </a:custGeom>
          <a:ln w="6007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3495179" y="4741583"/>
            <a:ext cx="0" cy="3636010"/>
          </a:xfrm>
          <a:custGeom>
            <a:avLst/>
            <a:gdLst/>
            <a:ahLst/>
            <a:cxnLst/>
            <a:rect l="l" t="t" r="r" b="b"/>
            <a:pathLst>
              <a:path w="0" h="3636009">
                <a:moveTo>
                  <a:pt x="0" y="0"/>
                </a:moveTo>
                <a:lnTo>
                  <a:pt x="0" y="3635883"/>
                </a:lnTo>
              </a:path>
            </a:pathLst>
          </a:custGeom>
          <a:ln w="6007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2960471" y="7146023"/>
            <a:ext cx="0" cy="1240155"/>
          </a:xfrm>
          <a:custGeom>
            <a:avLst/>
            <a:gdLst/>
            <a:ahLst/>
            <a:cxnLst/>
            <a:rect l="l" t="t" r="r" b="b"/>
            <a:pathLst>
              <a:path w="0" h="1240154">
                <a:moveTo>
                  <a:pt x="0" y="0"/>
                </a:moveTo>
                <a:lnTo>
                  <a:pt x="0" y="1239901"/>
                </a:lnTo>
              </a:path>
            </a:pathLst>
          </a:custGeom>
          <a:ln w="6007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5634272" y="8032457"/>
            <a:ext cx="0" cy="146050"/>
          </a:xfrm>
          <a:custGeom>
            <a:avLst/>
            <a:gdLst/>
            <a:ahLst/>
            <a:cxnLst/>
            <a:rect l="l" t="t" r="r" b="b"/>
            <a:pathLst>
              <a:path w="0" h="146050">
                <a:moveTo>
                  <a:pt x="0" y="0"/>
                </a:moveTo>
                <a:lnTo>
                  <a:pt x="0" y="145973"/>
                </a:lnTo>
              </a:path>
            </a:pathLst>
          </a:custGeom>
          <a:ln w="30543">
            <a:solidFill>
              <a:srgbClr val="FFE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3814889" y="5197449"/>
            <a:ext cx="103505" cy="0"/>
          </a:xfrm>
          <a:custGeom>
            <a:avLst/>
            <a:gdLst/>
            <a:ahLst/>
            <a:cxnLst/>
            <a:rect l="l" t="t" r="r" b="b"/>
            <a:pathLst>
              <a:path w="103504" h="0">
                <a:moveTo>
                  <a:pt x="0" y="0"/>
                </a:moveTo>
                <a:lnTo>
                  <a:pt x="103250" y="0"/>
                </a:lnTo>
              </a:path>
            </a:pathLst>
          </a:custGeom>
          <a:ln w="26670">
            <a:solidFill>
              <a:srgbClr val="ED1C2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3830161" y="5064734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9379"/>
                </a:lnTo>
              </a:path>
            </a:pathLst>
          </a:custGeom>
          <a:ln w="30543">
            <a:solidFill>
              <a:srgbClr val="ED1C2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4927930" y="7444664"/>
            <a:ext cx="122402" cy="1458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5031854" y="6765391"/>
            <a:ext cx="95580" cy="7292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4632388" y="5842635"/>
            <a:ext cx="60960" cy="75565"/>
          </a:xfrm>
          <a:custGeom>
            <a:avLst/>
            <a:gdLst/>
            <a:ahLst/>
            <a:cxnLst/>
            <a:rect l="l" t="t" r="r" b="b"/>
            <a:pathLst>
              <a:path w="60960" h="75564">
                <a:moveTo>
                  <a:pt x="34074" y="0"/>
                </a:moveTo>
                <a:lnTo>
                  <a:pt x="18843" y="3073"/>
                </a:lnTo>
                <a:lnTo>
                  <a:pt x="8231" y="11482"/>
                </a:lnTo>
                <a:lnTo>
                  <a:pt x="2021" y="24008"/>
                </a:lnTo>
                <a:lnTo>
                  <a:pt x="0" y="39433"/>
                </a:lnTo>
                <a:lnTo>
                  <a:pt x="2157" y="53607"/>
                </a:lnTo>
                <a:lnTo>
                  <a:pt x="8399" y="64855"/>
                </a:lnTo>
                <a:lnTo>
                  <a:pt x="18382" y="72269"/>
                </a:lnTo>
                <a:lnTo>
                  <a:pt x="31762" y="74942"/>
                </a:lnTo>
                <a:lnTo>
                  <a:pt x="44902" y="72269"/>
                </a:lnTo>
                <a:lnTo>
                  <a:pt x="53560" y="65600"/>
                </a:lnTo>
                <a:lnTo>
                  <a:pt x="54113" y="64630"/>
                </a:lnTo>
                <a:lnTo>
                  <a:pt x="32169" y="64630"/>
                </a:lnTo>
                <a:lnTo>
                  <a:pt x="22209" y="62088"/>
                </a:lnTo>
                <a:lnTo>
                  <a:pt x="16308" y="55581"/>
                </a:lnTo>
                <a:lnTo>
                  <a:pt x="13486" y="46788"/>
                </a:lnTo>
                <a:lnTo>
                  <a:pt x="12763" y="37388"/>
                </a:lnTo>
                <a:lnTo>
                  <a:pt x="13736" y="27910"/>
                </a:lnTo>
                <a:lnTo>
                  <a:pt x="16987" y="19327"/>
                </a:lnTo>
                <a:lnTo>
                  <a:pt x="23012" y="13105"/>
                </a:lnTo>
                <a:lnTo>
                  <a:pt x="32308" y="10706"/>
                </a:lnTo>
                <a:lnTo>
                  <a:pt x="55363" y="10706"/>
                </a:lnTo>
                <a:lnTo>
                  <a:pt x="54001" y="8316"/>
                </a:lnTo>
                <a:lnTo>
                  <a:pt x="45948" y="2310"/>
                </a:lnTo>
                <a:lnTo>
                  <a:pt x="34074" y="0"/>
                </a:lnTo>
                <a:close/>
              </a:path>
              <a:path w="60960" h="75564">
                <a:moveTo>
                  <a:pt x="60680" y="47828"/>
                </a:moveTo>
                <a:lnTo>
                  <a:pt x="49149" y="47828"/>
                </a:lnTo>
                <a:lnTo>
                  <a:pt x="47104" y="58674"/>
                </a:lnTo>
                <a:lnTo>
                  <a:pt x="40195" y="64630"/>
                </a:lnTo>
                <a:lnTo>
                  <a:pt x="54113" y="64630"/>
                </a:lnTo>
                <a:lnTo>
                  <a:pt x="58571" y="56806"/>
                </a:lnTo>
                <a:lnTo>
                  <a:pt x="60680" y="47828"/>
                </a:lnTo>
                <a:close/>
              </a:path>
              <a:path w="60960" h="75564">
                <a:moveTo>
                  <a:pt x="55363" y="10706"/>
                </a:moveTo>
                <a:lnTo>
                  <a:pt x="42354" y="10706"/>
                </a:lnTo>
                <a:lnTo>
                  <a:pt x="47650" y="16408"/>
                </a:lnTo>
                <a:lnTo>
                  <a:pt x="49149" y="25882"/>
                </a:lnTo>
                <a:lnTo>
                  <a:pt x="60680" y="25882"/>
                </a:lnTo>
                <a:lnTo>
                  <a:pt x="58743" y="16636"/>
                </a:lnTo>
                <a:lnTo>
                  <a:pt x="55363" y="1070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2964624" y="6340729"/>
            <a:ext cx="652780" cy="826135"/>
          </a:xfrm>
          <a:custGeom>
            <a:avLst/>
            <a:gdLst/>
            <a:ahLst/>
            <a:cxnLst/>
            <a:rect l="l" t="t" r="r" b="b"/>
            <a:pathLst>
              <a:path w="652779" h="826134">
                <a:moveTo>
                  <a:pt x="0" y="0"/>
                </a:moveTo>
                <a:lnTo>
                  <a:pt x="0" y="715340"/>
                </a:lnTo>
                <a:lnTo>
                  <a:pt x="3063" y="752850"/>
                </a:lnTo>
                <a:lnTo>
                  <a:pt x="16478" y="788863"/>
                </a:lnTo>
                <a:lnTo>
                  <a:pt x="46580" y="815756"/>
                </a:lnTo>
                <a:lnTo>
                  <a:pt x="99707" y="825906"/>
                </a:lnTo>
                <a:lnTo>
                  <a:pt x="652335" y="823810"/>
                </a:lnTo>
              </a:path>
            </a:pathLst>
          </a:custGeom>
          <a:ln w="36042">
            <a:solidFill>
              <a:srgbClr val="C7A0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4084777" y="5908395"/>
            <a:ext cx="527050" cy="303530"/>
          </a:xfrm>
          <a:custGeom>
            <a:avLst/>
            <a:gdLst/>
            <a:ahLst/>
            <a:cxnLst/>
            <a:rect l="l" t="t" r="r" b="b"/>
            <a:pathLst>
              <a:path w="527050" h="303529">
                <a:moveTo>
                  <a:pt x="0" y="303504"/>
                </a:moveTo>
                <a:lnTo>
                  <a:pt x="526783" y="0"/>
                </a:lnTo>
              </a:path>
            </a:pathLst>
          </a:custGeom>
          <a:ln w="610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3598481" y="5779897"/>
            <a:ext cx="302056" cy="1740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3426815" y="5129110"/>
            <a:ext cx="281305" cy="635"/>
          </a:xfrm>
          <a:custGeom>
            <a:avLst/>
            <a:gdLst/>
            <a:ahLst/>
            <a:cxnLst/>
            <a:rect l="l" t="t" r="r" b="b"/>
            <a:pathLst>
              <a:path w="281304" h="635">
                <a:moveTo>
                  <a:pt x="0" y="0"/>
                </a:moveTo>
                <a:lnTo>
                  <a:pt x="281089" y="330"/>
                </a:lnTo>
              </a:path>
            </a:pathLst>
          </a:custGeom>
          <a:ln w="9613">
            <a:solidFill>
              <a:srgbClr val="ED1C2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3392970" y="5100320"/>
            <a:ext cx="67945" cy="57785"/>
          </a:xfrm>
          <a:custGeom>
            <a:avLst/>
            <a:gdLst/>
            <a:ahLst/>
            <a:cxnLst/>
            <a:rect l="l" t="t" r="r" b="b"/>
            <a:pathLst>
              <a:path w="67945" h="57785">
                <a:moveTo>
                  <a:pt x="67373" y="0"/>
                </a:moveTo>
                <a:lnTo>
                  <a:pt x="0" y="28714"/>
                </a:lnTo>
                <a:lnTo>
                  <a:pt x="67297" y="57607"/>
                </a:lnTo>
                <a:lnTo>
                  <a:pt x="61906" y="43198"/>
                </a:lnTo>
                <a:lnTo>
                  <a:pt x="60120" y="28794"/>
                </a:lnTo>
                <a:lnTo>
                  <a:pt x="61941" y="14394"/>
                </a:lnTo>
                <a:lnTo>
                  <a:pt x="6737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3674351" y="5100548"/>
            <a:ext cx="67945" cy="57785"/>
          </a:xfrm>
          <a:custGeom>
            <a:avLst/>
            <a:gdLst/>
            <a:ahLst/>
            <a:cxnLst/>
            <a:rect l="l" t="t" r="r" b="b"/>
            <a:pathLst>
              <a:path w="67945" h="57785">
                <a:moveTo>
                  <a:pt x="76" y="0"/>
                </a:moveTo>
                <a:lnTo>
                  <a:pt x="5464" y="14416"/>
                </a:lnTo>
                <a:lnTo>
                  <a:pt x="7248" y="28825"/>
                </a:lnTo>
                <a:lnTo>
                  <a:pt x="5426" y="43230"/>
                </a:lnTo>
                <a:lnTo>
                  <a:pt x="0" y="57632"/>
                </a:lnTo>
                <a:lnTo>
                  <a:pt x="67386" y="28905"/>
                </a:lnTo>
                <a:lnTo>
                  <a:pt x="76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4480864" y="7471206"/>
            <a:ext cx="281305" cy="1270"/>
          </a:xfrm>
          <a:custGeom>
            <a:avLst/>
            <a:gdLst/>
            <a:ahLst/>
            <a:cxnLst/>
            <a:rect l="l" t="t" r="r" b="b"/>
            <a:pathLst>
              <a:path w="281304" h="1270">
                <a:moveTo>
                  <a:pt x="0" y="939"/>
                </a:moveTo>
                <a:lnTo>
                  <a:pt x="281076" y="0"/>
                </a:lnTo>
              </a:path>
            </a:pathLst>
          </a:custGeom>
          <a:ln w="9613">
            <a:solidFill>
              <a:srgbClr val="00A6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4447006" y="7443203"/>
            <a:ext cx="67945" cy="57785"/>
          </a:xfrm>
          <a:custGeom>
            <a:avLst/>
            <a:gdLst/>
            <a:ahLst/>
            <a:cxnLst/>
            <a:rect l="l" t="t" r="r" b="b"/>
            <a:pathLst>
              <a:path w="67945" h="57784">
                <a:moveTo>
                  <a:pt x="67246" y="0"/>
                </a:moveTo>
                <a:lnTo>
                  <a:pt x="0" y="29019"/>
                </a:lnTo>
                <a:lnTo>
                  <a:pt x="67449" y="57619"/>
                </a:lnTo>
                <a:lnTo>
                  <a:pt x="61979" y="43233"/>
                </a:lnTo>
                <a:lnTo>
                  <a:pt x="60123" y="28838"/>
                </a:lnTo>
                <a:lnTo>
                  <a:pt x="61879" y="14428"/>
                </a:lnTo>
                <a:lnTo>
                  <a:pt x="67246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4728336" y="7442479"/>
            <a:ext cx="67945" cy="57785"/>
          </a:xfrm>
          <a:custGeom>
            <a:avLst/>
            <a:gdLst/>
            <a:ahLst/>
            <a:cxnLst/>
            <a:rect l="l" t="t" r="r" b="b"/>
            <a:pathLst>
              <a:path w="67945" h="57784">
                <a:moveTo>
                  <a:pt x="0" y="0"/>
                </a:moveTo>
                <a:lnTo>
                  <a:pt x="5455" y="14391"/>
                </a:lnTo>
                <a:lnTo>
                  <a:pt x="7304" y="28795"/>
                </a:lnTo>
                <a:lnTo>
                  <a:pt x="5545" y="43207"/>
                </a:lnTo>
                <a:lnTo>
                  <a:pt x="177" y="57619"/>
                </a:lnTo>
                <a:lnTo>
                  <a:pt x="67437" y="28600"/>
                </a:lnTo>
                <a:lnTo>
                  <a:pt x="0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5299874" y="8122729"/>
            <a:ext cx="176530" cy="1270"/>
          </a:xfrm>
          <a:custGeom>
            <a:avLst/>
            <a:gdLst/>
            <a:ahLst/>
            <a:cxnLst/>
            <a:rect l="l" t="t" r="r" b="b"/>
            <a:pathLst>
              <a:path w="176529" h="1270">
                <a:moveTo>
                  <a:pt x="0" y="660"/>
                </a:moveTo>
                <a:lnTo>
                  <a:pt x="176250" y="0"/>
                </a:lnTo>
              </a:path>
            </a:pathLst>
          </a:custGeom>
          <a:ln w="9613">
            <a:solidFill>
              <a:srgbClr val="FFE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5266004" y="8094447"/>
            <a:ext cx="67945" cy="57785"/>
          </a:xfrm>
          <a:custGeom>
            <a:avLst/>
            <a:gdLst/>
            <a:ahLst/>
            <a:cxnLst/>
            <a:rect l="l" t="t" r="r" b="b"/>
            <a:pathLst>
              <a:path w="67945" h="57784">
                <a:moveTo>
                  <a:pt x="67233" y="0"/>
                </a:moveTo>
                <a:lnTo>
                  <a:pt x="0" y="29044"/>
                </a:lnTo>
                <a:lnTo>
                  <a:pt x="67462" y="57594"/>
                </a:lnTo>
                <a:lnTo>
                  <a:pt x="61997" y="43225"/>
                </a:lnTo>
                <a:lnTo>
                  <a:pt x="60137" y="28830"/>
                </a:lnTo>
                <a:lnTo>
                  <a:pt x="61883" y="14419"/>
                </a:lnTo>
                <a:lnTo>
                  <a:pt x="67233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5442508" y="8094027"/>
            <a:ext cx="67945" cy="57785"/>
          </a:xfrm>
          <a:custGeom>
            <a:avLst/>
            <a:gdLst/>
            <a:ahLst/>
            <a:cxnLst/>
            <a:rect l="l" t="t" r="r" b="b"/>
            <a:pathLst>
              <a:path w="67945" h="57784">
                <a:moveTo>
                  <a:pt x="0" y="0"/>
                </a:moveTo>
                <a:lnTo>
                  <a:pt x="5470" y="14385"/>
                </a:lnTo>
                <a:lnTo>
                  <a:pt x="7327" y="28778"/>
                </a:lnTo>
                <a:lnTo>
                  <a:pt x="5575" y="43180"/>
                </a:lnTo>
                <a:lnTo>
                  <a:pt x="215" y="57594"/>
                </a:lnTo>
                <a:lnTo>
                  <a:pt x="67462" y="28549"/>
                </a:lnTo>
                <a:lnTo>
                  <a:pt x="0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5028628" y="7745272"/>
            <a:ext cx="1270" cy="175895"/>
          </a:xfrm>
          <a:custGeom>
            <a:avLst/>
            <a:gdLst/>
            <a:ahLst/>
            <a:cxnLst/>
            <a:rect l="l" t="t" r="r" b="b"/>
            <a:pathLst>
              <a:path w="1270" h="175895">
                <a:moveTo>
                  <a:pt x="698" y="175869"/>
                </a:moveTo>
                <a:lnTo>
                  <a:pt x="0" y="0"/>
                </a:lnTo>
              </a:path>
            </a:pathLst>
          </a:custGeom>
          <a:ln w="9613">
            <a:solidFill>
              <a:srgbClr val="00A6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5000307" y="7887576"/>
            <a:ext cx="57785" cy="67945"/>
          </a:xfrm>
          <a:custGeom>
            <a:avLst/>
            <a:gdLst/>
            <a:ahLst/>
            <a:cxnLst/>
            <a:rect l="l" t="t" r="r" b="b"/>
            <a:pathLst>
              <a:path w="57785" h="67945">
                <a:moveTo>
                  <a:pt x="0" y="228"/>
                </a:moveTo>
                <a:lnTo>
                  <a:pt x="29121" y="67322"/>
                </a:lnTo>
                <a:lnTo>
                  <a:pt x="54617" y="7334"/>
                </a:lnTo>
                <a:lnTo>
                  <a:pt x="28895" y="7334"/>
                </a:lnTo>
                <a:lnTo>
                  <a:pt x="14453" y="5586"/>
                </a:lnTo>
                <a:lnTo>
                  <a:pt x="0" y="228"/>
                </a:lnTo>
                <a:close/>
              </a:path>
              <a:path w="57785" h="67945">
                <a:moveTo>
                  <a:pt x="57734" y="0"/>
                </a:moveTo>
                <a:lnTo>
                  <a:pt x="43323" y="5472"/>
                </a:lnTo>
                <a:lnTo>
                  <a:pt x="28895" y="7334"/>
                </a:lnTo>
                <a:lnTo>
                  <a:pt x="54617" y="7334"/>
                </a:lnTo>
                <a:lnTo>
                  <a:pt x="57734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4999888" y="7711440"/>
            <a:ext cx="57785" cy="67945"/>
          </a:xfrm>
          <a:custGeom>
            <a:avLst/>
            <a:gdLst/>
            <a:ahLst/>
            <a:cxnLst/>
            <a:rect l="l" t="t" r="r" b="b"/>
            <a:pathLst>
              <a:path w="57785" h="67945">
                <a:moveTo>
                  <a:pt x="28613" y="0"/>
                </a:moveTo>
                <a:lnTo>
                  <a:pt x="0" y="67348"/>
                </a:lnTo>
                <a:lnTo>
                  <a:pt x="14409" y="61890"/>
                </a:lnTo>
                <a:lnTo>
                  <a:pt x="28833" y="60032"/>
                </a:lnTo>
                <a:lnTo>
                  <a:pt x="54659" y="60032"/>
                </a:lnTo>
                <a:lnTo>
                  <a:pt x="28613" y="0"/>
                </a:lnTo>
                <a:close/>
              </a:path>
              <a:path w="57785" h="67945">
                <a:moveTo>
                  <a:pt x="54659" y="60032"/>
                </a:moveTo>
                <a:lnTo>
                  <a:pt x="28833" y="60032"/>
                </a:lnTo>
                <a:lnTo>
                  <a:pt x="43275" y="61775"/>
                </a:lnTo>
                <a:lnTo>
                  <a:pt x="57734" y="67119"/>
                </a:lnTo>
                <a:lnTo>
                  <a:pt x="54659" y="60032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4293387" y="6829285"/>
            <a:ext cx="701040" cy="403860"/>
          </a:xfrm>
          <a:custGeom>
            <a:avLst/>
            <a:gdLst/>
            <a:ahLst/>
            <a:cxnLst/>
            <a:rect l="l" t="t" r="r" b="b"/>
            <a:pathLst>
              <a:path w="701039" h="403859">
                <a:moveTo>
                  <a:pt x="0" y="403542"/>
                </a:moveTo>
                <a:lnTo>
                  <a:pt x="700455" y="0"/>
                </a:lnTo>
              </a:path>
            </a:pathLst>
          </a:custGeom>
          <a:ln w="610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3551631" y="4740732"/>
            <a:ext cx="1056640" cy="1681480"/>
          </a:xfrm>
          <a:custGeom>
            <a:avLst/>
            <a:gdLst/>
            <a:ahLst/>
            <a:cxnLst/>
            <a:rect l="l" t="t" r="r" b="b"/>
            <a:pathLst>
              <a:path w="1056639" h="1681479">
                <a:moveTo>
                  <a:pt x="1056030" y="1681416"/>
                </a:moveTo>
                <a:lnTo>
                  <a:pt x="984245" y="1654944"/>
                </a:lnTo>
                <a:lnTo>
                  <a:pt x="939628" y="1644554"/>
                </a:lnTo>
                <a:lnTo>
                  <a:pt x="895627" y="1633407"/>
                </a:lnTo>
                <a:lnTo>
                  <a:pt x="850719" y="1620839"/>
                </a:lnTo>
                <a:lnTo>
                  <a:pt x="803382" y="1606189"/>
                </a:lnTo>
                <a:lnTo>
                  <a:pt x="752093" y="1588795"/>
                </a:lnTo>
                <a:lnTo>
                  <a:pt x="680749" y="1558489"/>
                </a:lnTo>
                <a:lnTo>
                  <a:pt x="639026" y="1537381"/>
                </a:lnTo>
                <a:lnTo>
                  <a:pt x="594549" y="1512775"/>
                </a:lnTo>
                <a:lnTo>
                  <a:pt x="548280" y="1485025"/>
                </a:lnTo>
                <a:lnTo>
                  <a:pt x="501178" y="1454488"/>
                </a:lnTo>
                <a:lnTo>
                  <a:pt x="454205" y="1421518"/>
                </a:lnTo>
                <a:lnTo>
                  <a:pt x="408320" y="1386469"/>
                </a:lnTo>
                <a:lnTo>
                  <a:pt x="364484" y="1349697"/>
                </a:lnTo>
                <a:lnTo>
                  <a:pt x="323659" y="1311555"/>
                </a:lnTo>
                <a:lnTo>
                  <a:pt x="286804" y="1272400"/>
                </a:lnTo>
                <a:lnTo>
                  <a:pt x="255196" y="1234511"/>
                </a:lnTo>
                <a:lnTo>
                  <a:pt x="225336" y="1195197"/>
                </a:lnTo>
                <a:lnTo>
                  <a:pt x="197309" y="1154511"/>
                </a:lnTo>
                <a:lnTo>
                  <a:pt x="171197" y="1112504"/>
                </a:lnTo>
                <a:lnTo>
                  <a:pt x="147085" y="1069232"/>
                </a:lnTo>
                <a:lnTo>
                  <a:pt x="125054" y="1024745"/>
                </a:lnTo>
                <a:lnTo>
                  <a:pt x="105190" y="979098"/>
                </a:lnTo>
                <a:lnTo>
                  <a:pt x="87574" y="932343"/>
                </a:lnTo>
                <a:lnTo>
                  <a:pt x="72292" y="884534"/>
                </a:lnTo>
                <a:lnTo>
                  <a:pt x="59426" y="835724"/>
                </a:lnTo>
                <a:lnTo>
                  <a:pt x="49060" y="785964"/>
                </a:lnTo>
                <a:lnTo>
                  <a:pt x="40656" y="730410"/>
                </a:lnTo>
                <a:lnTo>
                  <a:pt x="32998" y="657853"/>
                </a:lnTo>
                <a:lnTo>
                  <a:pt x="29433" y="615950"/>
                </a:lnTo>
                <a:lnTo>
                  <a:pt x="26037" y="570697"/>
                </a:lnTo>
                <a:lnTo>
                  <a:pt x="22802" y="522395"/>
                </a:lnTo>
                <a:lnTo>
                  <a:pt x="19724" y="471344"/>
                </a:lnTo>
                <a:lnTo>
                  <a:pt x="16796" y="417844"/>
                </a:lnTo>
                <a:lnTo>
                  <a:pt x="14012" y="362196"/>
                </a:lnTo>
                <a:lnTo>
                  <a:pt x="11366" y="304699"/>
                </a:lnTo>
                <a:lnTo>
                  <a:pt x="8853" y="245654"/>
                </a:lnTo>
                <a:lnTo>
                  <a:pt x="6465" y="185361"/>
                </a:lnTo>
                <a:lnTo>
                  <a:pt x="4198" y="124121"/>
                </a:lnTo>
                <a:lnTo>
                  <a:pt x="2045" y="62234"/>
                </a:lnTo>
                <a:lnTo>
                  <a:pt x="0" y="0"/>
                </a:lnTo>
              </a:path>
            </a:pathLst>
          </a:custGeom>
          <a:ln w="36042">
            <a:solidFill>
              <a:srgbClr val="ED1C2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4606378" y="6421005"/>
            <a:ext cx="774700" cy="1424305"/>
          </a:xfrm>
          <a:custGeom>
            <a:avLst/>
            <a:gdLst/>
            <a:ahLst/>
            <a:cxnLst/>
            <a:rect l="l" t="t" r="r" b="b"/>
            <a:pathLst>
              <a:path w="774700" h="1424304">
                <a:moveTo>
                  <a:pt x="0" y="0"/>
                </a:moveTo>
                <a:lnTo>
                  <a:pt x="10134" y="40512"/>
                </a:lnTo>
                <a:lnTo>
                  <a:pt x="10401" y="1345082"/>
                </a:lnTo>
                <a:lnTo>
                  <a:pt x="12219" y="1359410"/>
                </a:lnTo>
                <a:lnTo>
                  <a:pt x="37420" y="1398887"/>
                </a:lnTo>
                <a:lnTo>
                  <a:pt x="69011" y="1411401"/>
                </a:lnTo>
                <a:lnTo>
                  <a:pt x="755611" y="1410931"/>
                </a:lnTo>
                <a:lnTo>
                  <a:pt x="763511" y="1413192"/>
                </a:lnTo>
                <a:lnTo>
                  <a:pt x="771055" y="1417929"/>
                </a:lnTo>
                <a:lnTo>
                  <a:pt x="774369" y="1424127"/>
                </a:lnTo>
              </a:path>
            </a:pathLst>
          </a:custGeom>
          <a:ln w="36042">
            <a:solidFill>
              <a:srgbClr val="00A6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5363540" y="7832191"/>
            <a:ext cx="829944" cy="414655"/>
          </a:xfrm>
          <a:custGeom>
            <a:avLst/>
            <a:gdLst/>
            <a:ahLst/>
            <a:cxnLst/>
            <a:rect l="l" t="t" r="r" b="b"/>
            <a:pathLst>
              <a:path w="829945" h="414654">
                <a:moveTo>
                  <a:pt x="0" y="0"/>
                </a:moveTo>
                <a:lnTo>
                  <a:pt x="21564" y="31940"/>
                </a:lnTo>
                <a:lnTo>
                  <a:pt x="21856" y="373507"/>
                </a:lnTo>
                <a:lnTo>
                  <a:pt x="23003" y="380836"/>
                </a:lnTo>
                <a:lnTo>
                  <a:pt x="54074" y="411489"/>
                </a:lnTo>
                <a:lnTo>
                  <a:pt x="77215" y="414490"/>
                </a:lnTo>
                <a:lnTo>
                  <a:pt x="86309" y="414134"/>
                </a:lnTo>
                <a:lnTo>
                  <a:pt x="829563" y="413512"/>
                </a:lnTo>
              </a:path>
            </a:pathLst>
          </a:custGeom>
          <a:ln w="36042">
            <a:solidFill>
              <a:srgbClr val="FFE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 txBox="1"/>
          <p:nvPr/>
        </p:nvSpPr>
        <p:spPr>
          <a:xfrm>
            <a:off x="3781094" y="5580427"/>
            <a:ext cx="363855" cy="1771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00" spc="-5" b="1">
                <a:solidFill>
                  <a:srgbClr val="ED1C24"/>
                </a:solidFill>
                <a:latin typeface="Arial"/>
                <a:cs typeface="Arial"/>
              </a:rPr>
              <a:t>Clase</a:t>
            </a:r>
            <a:endParaRPr sz="1000">
              <a:latin typeface="Arial"/>
              <a:cs typeface="Arial"/>
            </a:endParaRPr>
          </a:p>
        </p:txBody>
      </p:sp>
      <p:sp>
        <p:nvSpPr>
          <p:cNvPr id="378" name="object 378"/>
          <p:cNvSpPr txBox="1"/>
          <p:nvPr/>
        </p:nvSpPr>
        <p:spPr>
          <a:xfrm>
            <a:off x="815690" y="1890870"/>
            <a:ext cx="2997200" cy="2652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4604" marR="10160" indent="-2540">
              <a:lnSpc>
                <a:spcPct val="105300"/>
              </a:lnSpc>
              <a:spcBef>
                <a:spcPts val="100"/>
              </a:spcBef>
            </a:pP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Veamos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50" spc="15">
                <a:solidFill>
                  <a:srgbClr val="231F20"/>
                </a:solidFill>
                <a:latin typeface="Arial"/>
                <a:cs typeface="Arial"/>
              </a:rPr>
              <a:t>continuación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cuáles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50" spc="15">
                <a:solidFill>
                  <a:srgbClr val="231F20"/>
                </a:solidFill>
                <a:latin typeface="Arial"/>
                <a:cs typeface="Arial"/>
              </a:rPr>
              <a:t>protecciones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características</a:t>
            </a: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relé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PR222MP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además</a:t>
            </a:r>
            <a:r>
              <a:rPr dirty="0" sz="95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las</a:t>
            </a: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protec</a:t>
            </a:r>
            <a:r>
              <a:rPr dirty="0" sz="950" spc="-1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-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ciones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clásicas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contra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sobrecargas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(L),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realizada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través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un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modelo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térmico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que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simula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las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sobretemperaturas  del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cobre y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hierro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internos del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motor, y contra </a:t>
            </a:r>
            <a:r>
              <a:rPr dirty="0" sz="950" spc="25">
                <a:solidFill>
                  <a:srgbClr val="231F20"/>
                </a:solidFill>
                <a:latin typeface="Arial"/>
                <a:cs typeface="Arial"/>
              </a:rPr>
              <a:t>cor- 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tocircuitos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(I).</a:t>
            </a:r>
            <a:endParaRPr sz="950">
              <a:latin typeface="Arial"/>
              <a:cs typeface="Arial"/>
            </a:endParaRPr>
          </a:p>
          <a:p>
            <a:pPr algn="just" marL="12700" marR="5080">
              <a:lnSpc>
                <a:spcPct val="105100"/>
              </a:lnSpc>
              <a:spcBef>
                <a:spcPts val="229"/>
              </a:spcBef>
            </a:pP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rotor bloqueado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(R):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protege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el 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motor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posible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bloqueo del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rotor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durante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fun-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cionamiento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normal.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Esta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función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tiene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capacidad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identificar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anomalía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ocurre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arranque, 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función 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R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resulta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inhibida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arranque,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si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sucede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fase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marcha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normal,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que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función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está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activa.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función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se</a:t>
            </a: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puede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regular  en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tiempo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entre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10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segundos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entre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3</a:t>
            </a:r>
            <a:r>
              <a:rPr dirty="0" sz="95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 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10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veces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l1,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interviene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al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menos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corriente  de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fase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supera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los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valores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ajustados.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Es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una</a:t>
            </a:r>
            <a:r>
              <a:rPr dirty="0" sz="9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función</a:t>
            </a:r>
            <a:r>
              <a:rPr dirty="0" sz="9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que 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puede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excluir.</a:t>
            </a:r>
            <a:endParaRPr sz="950">
              <a:latin typeface="Arial"/>
              <a:cs typeface="Arial"/>
            </a:endParaRPr>
          </a:p>
        </p:txBody>
      </p:sp>
      <p:sp>
        <p:nvSpPr>
          <p:cNvPr id="379" name="object 379"/>
          <p:cNvSpPr/>
          <p:nvPr/>
        </p:nvSpPr>
        <p:spPr>
          <a:xfrm>
            <a:off x="0" y="1926019"/>
            <a:ext cx="468630" cy="114935"/>
          </a:xfrm>
          <a:custGeom>
            <a:avLst/>
            <a:gdLst/>
            <a:ahLst/>
            <a:cxnLst/>
            <a:rect l="l" t="t" r="r" b="b"/>
            <a:pathLst>
              <a:path w="468630" h="114935">
                <a:moveTo>
                  <a:pt x="468045" y="114933"/>
                </a:moveTo>
                <a:lnTo>
                  <a:pt x="0" y="114933"/>
                </a:lnTo>
                <a:lnTo>
                  <a:pt x="0" y="0"/>
                </a:lnTo>
                <a:lnTo>
                  <a:pt x="468045" y="0"/>
                </a:lnTo>
                <a:lnTo>
                  <a:pt x="468045" y="114933"/>
                </a:lnTo>
                <a:close/>
              </a:path>
            </a:pathLst>
          </a:custGeom>
          <a:solidFill>
            <a:srgbClr val="D9E8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 txBox="1"/>
          <p:nvPr/>
        </p:nvSpPr>
        <p:spPr>
          <a:xfrm>
            <a:off x="302944" y="2075244"/>
            <a:ext cx="207010" cy="3901440"/>
          </a:xfrm>
          <a:prstGeom prst="rect">
            <a:avLst/>
          </a:prstGeom>
        </p:spPr>
        <p:txBody>
          <a:bodyPr wrap="square" lIns="0" tIns="6985" rIns="0" bIns="0" rtlCol="0" vert="vert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1200" spc="-5" b="1">
                <a:solidFill>
                  <a:srgbClr val="A6CE38"/>
                </a:solidFill>
                <a:latin typeface="Arial"/>
                <a:cs typeface="Arial"/>
              </a:rPr>
              <a:t>4 Aparamenta y </a:t>
            </a:r>
            <a:r>
              <a:rPr dirty="0" sz="1200" b="1">
                <a:solidFill>
                  <a:srgbClr val="A6CE38"/>
                </a:solidFill>
                <a:latin typeface="Arial"/>
                <a:cs typeface="Arial"/>
              </a:rPr>
              <a:t>soluciones </a:t>
            </a:r>
            <a:r>
              <a:rPr dirty="0" sz="1200" spc="-5" b="1">
                <a:solidFill>
                  <a:srgbClr val="A6CE38"/>
                </a:solidFill>
                <a:latin typeface="Arial"/>
                <a:cs typeface="Arial"/>
              </a:rPr>
              <a:t>ABB para </a:t>
            </a:r>
            <a:r>
              <a:rPr dirty="0" sz="1200" b="1">
                <a:solidFill>
                  <a:srgbClr val="A6CE38"/>
                </a:solidFill>
                <a:latin typeface="Arial"/>
                <a:cs typeface="Arial"/>
              </a:rPr>
              <a:t>la</a:t>
            </a:r>
            <a:r>
              <a:rPr dirty="0" sz="1200" spc="50" b="1">
                <a:solidFill>
                  <a:srgbClr val="A6CE38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A6CE38"/>
                </a:solidFill>
                <a:latin typeface="Arial"/>
                <a:cs typeface="Arial"/>
              </a:rPr>
              <a:t>coordinación</a:t>
            </a:r>
            <a:endParaRPr sz="1200">
              <a:latin typeface="Arial"/>
              <a:cs typeface="Arial"/>
            </a:endParaRPr>
          </a:p>
        </p:txBody>
      </p:sp>
      <p:sp>
        <p:nvSpPr>
          <p:cNvPr id="381" name="object 381"/>
          <p:cNvSpPr txBox="1"/>
          <p:nvPr/>
        </p:nvSpPr>
        <p:spPr>
          <a:xfrm>
            <a:off x="3965626" y="1892109"/>
            <a:ext cx="2999740" cy="173672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algn="just" marL="12700" marR="5080" indent="-635">
              <a:lnSpc>
                <a:spcPct val="105100"/>
              </a:lnSpc>
              <a:spcBef>
                <a:spcPts val="35"/>
              </a:spcBef>
            </a:pP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Protección contra desequilibrios </a:t>
            </a: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fases </a:t>
            </a: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(U)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: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interviene</a:t>
            </a:r>
            <a:r>
              <a:rPr dirty="0" sz="9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si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una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dos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corrientes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descienden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por</a:t>
            </a:r>
            <a:r>
              <a:rPr dirty="0" sz="9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debajo 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ajustado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mantienen durante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tiempo 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superior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al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ajustado. </a:t>
            </a: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ajuste manual presenta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un 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umbral fijo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de 0,4 veces l1 y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tiempo 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4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s, mientras que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ajuste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electrónico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tiene un 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umbral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regulable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de corriente entre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0,4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0,9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veces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l1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y  de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1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10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segundos. </a:t>
            </a: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función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se 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puede excluir.</a:t>
            </a:r>
            <a:endParaRPr sz="950">
              <a:latin typeface="Arial"/>
              <a:cs typeface="Arial"/>
            </a:endParaRPr>
          </a:p>
          <a:p>
            <a:pPr algn="just" marL="14604" marR="14604" indent="-2540">
              <a:lnSpc>
                <a:spcPct val="104200"/>
              </a:lnSpc>
              <a:spcBef>
                <a:spcPts val="245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Protección mediante sensor PTC: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tempera-  turas fuera de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tolerancia del</a:t>
            </a:r>
            <a:r>
              <a:rPr dirty="0" sz="95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motor.</a:t>
            </a:r>
            <a:endParaRPr sz="950">
              <a:latin typeface="Arial"/>
              <a:cs typeface="Arial"/>
            </a:endParaRPr>
          </a:p>
        </p:txBody>
      </p:sp>
      <p:sp>
        <p:nvSpPr>
          <p:cNvPr id="382" name="object 382"/>
          <p:cNvSpPr txBox="1"/>
          <p:nvPr/>
        </p:nvSpPr>
        <p:spPr>
          <a:xfrm>
            <a:off x="3965655" y="3755545"/>
            <a:ext cx="2992120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5300"/>
              </a:lnSpc>
              <a:spcBef>
                <a:spcPts val="100"/>
              </a:spcBef>
            </a:pPr>
            <a:r>
              <a:rPr dirty="0" sz="950" spc="-30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siguiente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diagrama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se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puede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ver</a:t>
            </a:r>
            <a:r>
              <a:rPr dirty="0" sz="95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15">
                <a:solidFill>
                  <a:srgbClr val="231F20"/>
                </a:solidFill>
                <a:latin typeface="Arial"/>
                <a:cs typeface="Arial"/>
              </a:rPr>
              <a:t>cómo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se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posicio</a:t>
            </a:r>
            <a:r>
              <a:rPr dirty="0" sz="950" spc="-1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-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na en el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plano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tiempo-corriente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curva de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protección 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que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se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obtiene</a:t>
            </a:r>
            <a:r>
              <a:rPr dirty="0" sz="95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5">
                <a:solidFill>
                  <a:srgbClr val="231F20"/>
                </a:solidFill>
                <a:latin typeface="Arial"/>
                <a:cs typeface="Arial"/>
              </a:rPr>
              <a:t>con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31F20"/>
                </a:solidFill>
                <a:latin typeface="Arial"/>
                <a:cs typeface="Arial"/>
              </a:rPr>
              <a:t>relé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PR222MP</a:t>
            </a:r>
            <a:r>
              <a:rPr dirty="0" sz="95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respecto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5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curva 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típica que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esquematiza </a:t>
            </a:r>
            <a:r>
              <a:rPr dirty="0" sz="95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50" spc="-5">
                <a:solidFill>
                  <a:srgbClr val="231F20"/>
                </a:solidFill>
                <a:latin typeface="Arial"/>
                <a:cs typeface="Arial"/>
              </a:rPr>
              <a:t>arranque </a:t>
            </a:r>
            <a:r>
              <a:rPr dirty="0" sz="950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950" spc="1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50" spc="10">
                <a:solidFill>
                  <a:srgbClr val="231F20"/>
                </a:solidFill>
                <a:latin typeface="Arial"/>
                <a:cs typeface="Arial"/>
              </a:rPr>
              <a:t>motor:</a:t>
            </a:r>
            <a:endParaRPr sz="950">
              <a:latin typeface="Arial"/>
              <a:cs typeface="Arial"/>
            </a:endParaRPr>
          </a:p>
        </p:txBody>
      </p:sp>
      <p:sp>
        <p:nvSpPr>
          <p:cNvPr id="383" name="object 383"/>
          <p:cNvSpPr txBox="1"/>
          <p:nvPr/>
        </p:nvSpPr>
        <p:spPr>
          <a:xfrm>
            <a:off x="777267" y="8520887"/>
            <a:ext cx="6219190" cy="15938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359785">
              <a:lnSpc>
                <a:spcPct val="100000"/>
              </a:lnSpc>
              <a:spcBef>
                <a:spcPts val="105"/>
              </a:spcBef>
              <a:tabLst>
                <a:tab pos="4480560" algn="l"/>
              </a:tabLst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arr	</a:t>
            </a:r>
            <a:r>
              <a:rPr dirty="0" sz="900" spc="-10">
                <a:solidFill>
                  <a:srgbClr val="231F20"/>
                </a:solidFill>
                <a:latin typeface="Arial"/>
                <a:cs typeface="Arial"/>
              </a:rPr>
              <a:t>ia</a:t>
            </a:r>
            <a:endParaRPr sz="900">
              <a:latin typeface="Arial"/>
              <a:cs typeface="Arial"/>
            </a:endParaRPr>
          </a:p>
          <a:p>
            <a:pPr algn="just" marL="50800" marR="4817745">
              <a:lnSpc>
                <a:spcPct val="100000"/>
              </a:lnSpc>
              <a:spcBef>
                <a:spcPts val="459"/>
              </a:spcBef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baseline="-31746" sz="525" spc="-7">
                <a:solidFill>
                  <a:srgbClr val="231F20"/>
                </a:solidFill>
                <a:latin typeface="Arial"/>
                <a:cs typeface="Arial"/>
              </a:rPr>
              <a:t>1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= corriente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intervención función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L  l</a:t>
            </a:r>
            <a:r>
              <a:rPr dirty="0" baseline="-31746" sz="525" spc="-7">
                <a:solidFill>
                  <a:srgbClr val="231F20"/>
                </a:solidFill>
                <a:latin typeface="Arial"/>
                <a:cs typeface="Arial"/>
              </a:rPr>
              <a:t>3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= corriente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intervención función </a:t>
            </a:r>
            <a:r>
              <a:rPr dirty="0" sz="600" spc="-15">
                <a:solidFill>
                  <a:srgbClr val="231F20"/>
                </a:solidFill>
                <a:latin typeface="Arial"/>
                <a:cs typeface="Arial"/>
              </a:rPr>
              <a:t>I  </a:t>
            </a:r>
            <a:r>
              <a:rPr dirty="0" sz="600" spc="-10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dirty="0" baseline="-31746" sz="525" spc="-15">
                <a:solidFill>
                  <a:srgbClr val="231F20"/>
                </a:solidFill>
                <a:latin typeface="Arial"/>
                <a:cs typeface="Arial"/>
              </a:rPr>
              <a:t>5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= corriente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intervención función </a:t>
            </a:r>
            <a:r>
              <a:rPr dirty="0" sz="600" spc="-25">
                <a:solidFill>
                  <a:srgbClr val="231F20"/>
                </a:solidFill>
                <a:latin typeface="Arial"/>
                <a:cs typeface="Arial"/>
              </a:rPr>
              <a:t>R  </a:t>
            </a:r>
            <a:r>
              <a:rPr dirty="0" sz="600" spc="5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dirty="0" baseline="-31746" sz="525" spc="7">
                <a:solidFill>
                  <a:srgbClr val="231F20"/>
                </a:solidFill>
                <a:latin typeface="Arial"/>
                <a:cs typeface="Arial"/>
              </a:rPr>
              <a:t>5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= tiempo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intervención función</a:t>
            </a:r>
            <a:r>
              <a:rPr dirty="0" sz="6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25">
                <a:solidFill>
                  <a:srgbClr val="231F20"/>
                </a:solidFill>
                <a:latin typeface="Arial"/>
                <a:cs typeface="Arial"/>
              </a:rPr>
              <a:t>R</a:t>
            </a:r>
            <a:endParaRPr sz="600">
              <a:latin typeface="Arial"/>
              <a:cs typeface="Arial"/>
            </a:endParaRPr>
          </a:p>
          <a:p>
            <a:pPr algn="just" marL="52069" marR="4814570" indent="-1905">
              <a:lnSpc>
                <a:spcPct val="100000"/>
              </a:lnSpc>
            </a:pPr>
            <a:r>
              <a:rPr dirty="0" sz="600" spc="-10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dirty="0" baseline="-31746" sz="525" spc="-15">
                <a:solidFill>
                  <a:srgbClr val="231F20"/>
                </a:solidFill>
                <a:latin typeface="Arial"/>
                <a:cs typeface="Arial"/>
              </a:rPr>
              <a:t>6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= corriente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intervención función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U  </a:t>
            </a:r>
            <a:r>
              <a:rPr dirty="0" sz="600" spc="5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dirty="0" baseline="-31746" sz="525" spc="7">
                <a:solidFill>
                  <a:srgbClr val="231F20"/>
                </a:solidFill>
                <a:latin typeface="Arial"/>
                <a:cs typeface="Arial"/>
              </a:rPr>
              <a:t>6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= tiempo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intervención función</a:t>
            </a:r>
            <a:r>
              <a:rPr dirty="0" sz="6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U</a:t>
            </a:r>
            <a:endParaRPr sz="600">
              <a:latin typeface="Arial"/>
              <a:cs typeface="Arial"/>
            </a:endParaRPr>
          </a:p>
          <a:p>
            <a:pPr marL="50800" marR="4645025">
              <a:lnSpc>
                <a:spcPct val="100000"/>
              </a:lnSpc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baseline="-31746" sz="525" spc="-7">
                <a:solidFill>
                  <a:srgbClr val="231F20"/>
                </a:solidFill>
                <a:latin typeface="Arial"/>
                <a:cs typeface="Arial"/>
              </a:rPr>
              <a:t>e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= intensidad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nominal de empleo del </a:t>
            </a:r>
            <a:r>
              <a:rPr dirty="0" sz="600" spc="5">
                <a:solidFill>
                  <a:srgbClr val="231F20"/>
                </a:solidFill>
                <a:latin typeface="Arial"/>
                <a:cs typeface="Arial"/>
              </a:rPr>
              <a:t>motor 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baseline="-31746" sz="525" spc="-7">
                <a:solidFill>
                  <a:srgbClr val="231F20"/>
                </a:solidFill>
                <a:latin typeface="Arial"/>
                <a:cs typeface="Arial"/>
              </a:rPr>
              <a:t>arr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= corriente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arranque del </a:t>
            </a:r>
            <a:r>
              <a:rPr dirty="0" sz="600" spc="5">
                <a:solidFill>
                  <a:srgbClr val="231F20"/>
                </a:solidFill>
                <a:latin typeface="Arial"/>
                <a:cs typeface="Arial"/>
              </a:rPr>
              <a:t>motor</a:t>
            </a:r>
            <a:endParaRPr sz="600">
              <a:latin typeface="Arial"/>
              <a:cs typeface="Arial"/>
            </a:endParaRPr>
          </a:p>
          <a:p>
            <a:pPr marL="52069" marR="4143375" indent="-1905">
              <a:lnSpc>
                <a:spcPct val="100000"/>
              </a:lnSpc>
            </a:pPr>
            <a:r>
              <a:rPr dirty="0" sz="600" spc="-10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dirty="0" baseline="-31746" sz="525" spc="-15">
                <a:solidFill>
                  <a:srgbClr val="231F20"/>
                </a:solidFill>
                <a:latin typeface="Arial"/>
                <a:cs typeface="Arial"/>
              </a:rPr>
              <a:t>ia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valor de </a:t>
            </a:r>
            <a:r>
              <a:rPr dirty="0" sz="600" spc="5">
                <a:solidFill>
                  <a:srgbClr val="231F20"/>
                </a:solidFill>
                <a:latin typeface="Arial"/>
                <a:cs typeface="Arial"/>
              </a:rPr>
              <a:t>pico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60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corriente subtransitoria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arranque 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dirty="0" baseline="-31746" sz="525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= tiempo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arranque del</a:t>
            </a:r>
            <a:r>
              <a:rPr dirty="0" sz="600" spc="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5">
                <a:solidFill>
                  <a:srgbClr val="231F20"/>
                </a:solidFill>
                <a:latin typeface="Arial"/>
                <a:cs typeface="Arial"/>
              </a:rPr>
              <a:t>motor</a:t>
            </a:r>
            <a:endParaRPr sz="600">
              <a:latin typeface="Arial"/>
              <a:cs typeface="Arial"/>
            </a:endParaRPr>
          </a:p>
          <a:p>
            <a:pPr marL="50800" marR="4458970" indent="1270">
              <a:lnSpc>
                <a:spcPct val="100000"/>
              </a:lnSpc>
            </a:pPr>
            <a:r>
              <a:rPr dirty="0" sz="600" spc="5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dirty="0" baseline="-31746" sz="525" spc="7">
                <a:solidFill>
                  <a:srgbClr val="231F20"/>
                </a:solidFill>
                <a:latin typeface="Arial"/>
                <a:cs typeface="Arial"/>
              </a:rPr>
              <a:t>p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= duración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60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subtransitoria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arranque 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m =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curva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típica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arranque del</a:t>
            </a:r>
            <a:r>
              <a:rPr dirty="0" sz="600" spc="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5">
                <a:solidFill>
                  <a:srgbClr val="231F20"/>
                </a:solidFill>
                <a:latin typeface="Arial"/>
                <a:cs typeface="Arial"/>
              </a:rPr>
              <a:t>motor</a:t>
            </a:r>
            <a:endParaRPr sz="600">
              <a:latin typeface="Arial"/>
              <a:cs typeface="Arial"/>
            </a:endParaRPr>
          </a:p>
          <a:p>
            <a:pPr marL="52069">
              <a:lnSpc>
                <a:spcPct val="100000"/>
              </a:lnSpc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c =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ejemplo de curva de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intervención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600" spc="5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motor </a:t>
            </a:r>
            <a:r>
              <a:rPr dirty="0" sz="600" spc="5">
                <a:solidFill>
                  <a:srgbClr val="231F20"/>
                </a:solidFill>
                <a:latin typeface="Arial"/>
                <a:cs typeface="Arial"/>
              </a:rPr>
              <a:t>con</a:t>
            </a:r>
            <a:r>
              <a:rPr dirty="0" sz="6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231F20"/>
                </a:solidFill>
                <a:latin typeface="Arial"/>
                <a:cs typeface="Arial"/>
              </a:rPr>
              <a:t>relé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protección electrónico</a:t>
            </a:r>
            <a:endParaRPr sz="600">
              <a:latin typeface="Arial"/>
              <a:cs typeface="Arial"/>
            </a:endParaRPr>
          </a:p>
          <a:p>
            <a:pPr marL="51435" marR="43180" indent="-1270">
              <a:lnSpc>
                <a:spcPct val="100000"/>
              </a:lnSpc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Las diversas curvas de las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funciones, </a:t>
            </a:r>
            <a:r>
              <a:rPr dirty="0" sz="600" spc="5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abundantes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regulaciones de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umbrales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y los tiempos, permiten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diseñar una curva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global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intervención </a:t>
            </a:r>
            <a:r>
              <a:rPr dirty="0" sz="600" spc="-10">
                <a:solidFill>
                  <a:srgbClr val="231F20"/>
                </a:solidFill>
                <a:latin typeface="Arial"/>
                <a:cs typeface="Arial"/>
              </a:rPr>
              <a:t>re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almente cercana </a:t>
            </a:r>
            <a:r>
              <a:rPr dirty="0" sz="600" spc="-15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600" spc="-1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curva  de arranque del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motor, optimizando </a:t>
            </a:r>
            <a:r>
              <a:rPr dirty="0" sz="600" spc="-10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6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</dc:title>
  <dcterms:created xsi:type="dcterms:W3CDTF">2020-06-08T05:17:04Z</dcterms:created>
  <dcterms:modified xsi:type="dcterms:W3CDTF">2020-06-08T05:17:04Z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2020-06-08T00:00:00Z</vt:filetime>
  </property>
  <property fmtid="{D5CDD505-2E9C-101B-9397-08002B2CF9AE}" pid="3" name="LastSaved">
    <vt:filetime>2020-06-08T00:00:00Z</vt:filetime>
  </property>
</Properties>
</file>